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7"/>
  </p:notesMasterIdLst>
  <p:sldIdLst>
    <p:sldId id="256" r:id="rId2"/>
    <p:sldId id="265" r:id="rId3"/>
    <p:sldId id="258" r:id="rId4"/>
    <p:sldId id="283" r:id="rId5"/>
    <p:sldId id="263" r:id="rId6"/>
    <p:sldId id="288" r:id="rId7"/>
    <p:sldId id="287" r:id="rId8"/>
    <p:sldId id="259" r:id="rId9"/>
    <p:sldId id="284" r:id="rId10"/>
    <p:sldId id="273" r:id="rId11"/>
    <p:sldId id="275" r:id="rId12"/>
    <p:sldId id="276" r:id="rId13"/>
    <p:sldId id="285" r:id="rId14"/>
    <p:sldId id="278" r:id="rId15"/>
    <p:sldId id="28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800080"/>
    <a:srgbClr val="339966"/>
    <a:srgbClr val="CC3300"/>
    <a:srgbClr val="99CC00"/>
    <a:srgbClr val="009900"/>
    <a:srgbClr val="CC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60"/>
  </p:normalViewPr>
  <p:slideViewPr>
    <p:cSldViewPr>
      <p:cViewPr varScale="1">
        <p:scale>
          <a:sx n="70" d="100"/>
          <a:sy n="70" d="100"/>
        </p:scale>
        <p:origin x="5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8571D-04F5-4D6B-BB3D-1A6176B8ADD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ACC36-151D-4D8F-B463-8E8285F0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5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ACC36-151D-4D8F-B463-8E8285F00B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2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21 w 1000"/>
                <a:gd name="T1" fmla="*/ 834 h 1000"/>
                <a:gd name="T2" fmla="*/ 0 w 1000"/>
                <a:gd name="T3" fmla="*/ 834 h 1000"/>
                <a:gd name="T4" fmla="*/ 0 w 1000"/>
                <a:gd name="T5" fmla="*/ 0 h 1000"/>
                <a:gd name="T6" fmla="*/ 21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27 w 1000"/>
                <a:gd name="T3" fmla="*/ 0 h 1000"/>
                <a:gd name="T4" fmla="*/ 27 w 1000"/>
                <a:gd name="T5" fmla="*/ 746 h 1000"/>
                <a:gd name="T6" fmla="*/ 0 w 1000"/>
                <a:gd name="T7" fmla="*/ 746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A3C170-9B4A-4901-9166-117AEF7B5E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01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757D4-340D-40B3-BE61-0C9DABF24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86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6AA1A-6C5F-47EE-BFF5-A6828B405C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60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D434F-2FD6-485A-96F3-DA3C8899B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77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65BC6-C604-40C2-95EB-354ACA447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7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C8A4E-ED1F-47DD-9D68-7515627A4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0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ACC99-06EC-40F9-B2DA-75380C4622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86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8422A-7669-4532-8D77-2C402D6B18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02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0500B-CE95-481A-BBA5-3416B949B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81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E8670-1EC9-4CDC-BA2D-70374DAE7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54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3759C-5B20-4B53-AB1E-8E4FA58E4D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99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18B0501-CFCC-4D10-B83F-36F9CB141D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3225760 w 1000"/>
              <a:gd name="T1" fmla="*/ 1138062240 h 1000"/>
              <a:gd name="T2" fmla="*/ 0 w 1000"/>
              <a:gd name="T3" fmla="*/ 1138062240 h 1000"/>
              <a:gd name="T4" fmla="*/ 0 w 1000"/>
              <a:gd name="T5" fmla="*/ 0 h 1000"/>
              <a:gd name="T6" fmla="*/ 2322576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3225760 w 1000"/>
              <a:gd name="T3" fmla="*/ 0 h 1000"/>
              <a:gd name="T4" fmla="*/ 23225760 w 1000"/>
              <a:gd name="T5" fmla="*/ 1151650923 h 1000"/>
              <a:gd name="T6" fmla="*/ 0 w 1000"/>
              <a:gd name="T7" fmla="*/ 1151650923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Dimensional Analysis</a:t>
            </a:r>
          </a:p>
        </p:txBody>
      </p:sp>
      <p:pic>
        <p:nvPicPr>
          <p:cNvPr id="3" name="Picture 6" descr="http://sub.allaboutcircuits.com/images/00356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7132320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Let’s try some examples together…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1981200"/>
            <a:ext cx="5181599" cy="11430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/>
              <a:t>There are 2.54 cm in one inch. 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/>
              <a:t>How many inches are in 17.3 cm?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5308600" y="1973943"/>
            <a:ext cx="3581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/>
              <a:t>Given: 17.3 cm</a:t>
            </a:r>
          </a:p>
          <a:p>
            <a:pPr algn="ctr"/>
            <a:r>
              <a:rPr lang="en-US" altLang="en-US" b="1" dirty="0"/>
              <a:t>Want: # of inches</a:t>
            </a:r>
          </a:p>
          <a:p>
            <a:pPr algn="ctr"/>
            <a:r>
              <a:rPr lang="en-US" altLang="en-US" b="1" dirty="0"/>
              <a:t>Conversion: 2.54 cm = one inch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4400" y="3124200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/>
              <a:t>17.3 cm</a:t>
            </a:r>
          </a:p>
          <a:p>
            <a:pPr algn="ctr"/>
            <a:endParaRPr lang="en-US" altLang="en-US" sz="2400" u="sng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43200" y="35814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X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3200400"/>
            <a:ext cx="1447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/>
              <a:t>1 inch</a:t>
            </a:r>
            <a:endParaRPr lang="en-US" altLang="en-US" sz="2400"/>
          </a:p>
          <a:p>
            <a:pPr algn="ctr"/>
            <a:r>
              <a:rPr lang="en-US" altLang="en-US" sz="2400"/>
              <a:t>2.54 cm</a:t>
            </a:r>
            <a:endParaRPr lang="en-US" altLang="en-US" sz="2400" u="sn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638800" y="35814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=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752600" y="3352800"/>
            <a:ext cx="457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4495800" y="3657600"/>
            <a:ext cx="457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553200" y="2971800"/>
            <a:ext cx="17526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6.81 inches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057400" y="4953000"/>
            <a:ext cx="4724400" cy="914400"/>
          </a:xfrm>
          <a:prstGeom prst="rect">
            <a:avLst/>
          </a:prstGeom>
          <a:solidFill>
            <a:srgbClr val="6666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FFFF00"/>
                </a:solidFill>
              </a:rPr>
              <a:t>Be careful!!!  The fraction bar means divide.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6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Now, you try…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1981200"/>
            <a:ext cx="8458200" cy="32766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dirty="0" smtClean="0"/>
              <a:t>Determine the number of dozen of eggs if you have 276 eggs.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endParaRPr lang="en-US" dirty="0" smtClean="0"/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endParaRPr lang="en-US" dirty="0"/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have $7.25 in your pocket in quarters.  How many quarters do you have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2532" name="Picture 4" descr="MCj044177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052" y="2171699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5486399"/>
            <a:ext cx="7848600" cy="1219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7.25 dollars     4 quarters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1 dollar</a:t>
            </a:r>
            <a:r>
              <a:rPr lang="en-US" kern="0" dirty="0" smtClean="0"/>
              <a:t>  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54294" y="562213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/>
              <a:t>X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3022382" y="6019800"/>
            <a:ext cx="1781629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100405" y="5562599"/>
            <a:ext cx="1371600" cy="533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3551183" y="6172200"/>
            <a:ext cx="1371600" cy="5334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956412" y="5638800"/>
            <a:ext cx="28194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= 29 quarters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75771" y="3124199"/>
            <a:ext cx="7848600" cy="1219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276  eggs       1 dozen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12 eggs</a:t>
            </a:r>
            <a:r>
              <a:rPr lang="en-US" kern="0" dirty="0" smtClean="0"/>
              <a:t>   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107983" y="3352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X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>
            <a:off x="2565183" y="3657600"/>
            <a:ext cx="2286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H="1">
            <a:off x="964983" y="3200400"/>
            <a:ext cx="1371600" cy="533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H="1">
            <a:off x="3145753" y="3828143"/>
            <a:ext cx="1371600" cy="5334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5003583" y="3276600"/>
            <a:ext cx="28194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=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23 dozens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60" y="4882331"/>
            <a:ext cx="1137469" cy="1137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Multiple-Step Problems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6096000" cy="14478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Most problems are not simple one-step solutions.  Sometimes, you will have to perform multiple conversions.</a:t>
            </a:r>
          </a:p>
          <a:p>
            <a:pPr eaLnBrk="1" hangingPunct="1"/>
            <a:r>
              <a:rPr lang="en-US" altLang="en-US" sz="2000" dirty="0" smtClean="0"/>
              <a:t>Example: How old are you in hours?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5029200" y="2590800"/>
            <a:ext cx="3886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/>
              <a:t>Given: </a:t>
            </a:r>
            <a:r>
              <a:rPr lang="en-US" altLang="en-US" b="1" dirty="0" smtClean="0"/>
              <a:t>16 </a:t>
            </a:r>
            <a:r>
              <a:rPr lang="en-US" altLang="en-US" b="1" dirty="0"/>
              <a:t>years</a:t>
            </a:r>
          </a:p>
          <a:p>
            <a:pPr algn="ctr"/>
            <a:r>
              <a:rPr lang="en-US" altLang="en-US" b="1" dirty="0"/>
              <a:t>Want: # of </a:t>
            </a:r>
            <a:r>
              <a:rPr lang="en-US" altLang="en-US" b="1" dirty="0" smtClean="0"/>
              <a:t>hours</a:t>
            </a:r>
            <a:endParaRPr lang="en-US" altLang="en-US" b="1" dirty="0"/>
          </a:p>
          <a:p>
            <a:pPr algn="ctr"/>
            <a:r>
              <a:rPr lang="en-US" altLang="en-US" b="1" dirty="0"/>
              <a:t>Conversion #1: 365 days = one year</a:t>
            </a:r>
          </a:p>
          <a:p>
            <a:pPr algn="ctr"/>
            <a:r>
              <a:rPr lang="en-US" altLang="en-US" b="1" dirty="0"/>
              <a:t>Conversion #2: 24 hours = one day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400" y="4243387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 dirty="0" smtClean="0"/>
              <a:t>16 </a:t>
            </a:r>
            <a:r>
              <a:rPr lang="en-US" altLang="en-US" sz="2400" u="sng" dirty="0"/>
              <a:t>years</a:t>
            </a:r>
            <a:endParaRPr lang="en-US" altLang="en-US" sz="2400" dirty="0"/>
          </a:p>
          <a:p>
            <a:pPr algn="ctr"/>
            <a:r>
              <a:rPr lang="en-US" altLang="en-US" sz="2400" dirty="0"/>
              <a:t>1</a:t>
            </a:r>
            <a:endParaRPr lang="en-US" altLang="en-US" sz="2400" u="sng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52600" y="4700587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X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90800" y="4319587"/>
            <a:ext cx="1447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/>
              <a:t>365 days</a:t>
            </a:r>
            <a:endParaRPr lang="en-US" altLang="en-US" sz="2400"/>
          </a:p>
          <a:p>
            <a:pPr algn="ctr"/>
            <a:r>
              <a:rPr lang="en-US" altLang="en-US" sz="2400"/>
              <a:t>1 year</a:t>
            </a:r>
            <a:endParaRPr lang="en-US" altLang="en-US" sz="2400" u="sng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914400" y="4471987"/>
            <a:ext cx="457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048000" y="4929187"/>
            <a:ext cx="457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67200" y="4700587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X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029200" y="4319587"/>
            <a:ext cx="1447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/>
              <a:t>24 hours</a:t>
            </a:r>
            <a:endParaRPr lang="en-US" altLang="en-US" sz="2400"/>
          </a:p>
          <a:p>
            <a:pPr algn="ctr"/>
            <a:r>
              <a:rPr lang="en-US" altLang="en-US" sz="2400"/>
              <a:t>1 day</a:t>
            </a:r>
            <a:endParaRPr lang="en-US" altLang="en-US" sz="2400" u="sng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3352800" y="4319587"/>
            <a:ext cx="457200" cy="6096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5486400" y="4776787"/>
            <a:ext cx="457200" cy="6096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5943600" y="5825444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=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6738257" y="5215844"/>
            <a:ext cx="2286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 smtClean="0"/>
              <a:t>140,160 </a:t>
            </a:r>
            <a:r>
              <a:rPr lang="en-US" altLang="en-US" sz="2400" dirty="0"/>
              <a:t>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371600"/>
          </a:xfrm>
          <a:ln w="38100">
            <a:solidFill>
              <a:schemeClr val="hlink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200" dirty="0" smtClean="0">
                <a:solidFill>
                  <a:srgbClr val="FF6600"/>
                </a:solidFill>
                <a:latin typeface="Comic Sans MS" pitchFamily="66" charset="0"/>
              </a:rPr>
              <a:t>Learning Check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br>
              <a:rPr lang="en-US" sz="3200" dirty="0" smtClean="0">
                <a:solidFill>
                  <a:schemeClr val="accent1"/>
                </a:solidFill>
              </a:rPr>
            </a:b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051995"/>
          </a:xfrm>
        </p:spPr>
        <p:txBody>
          <a:bodyPr/>
          <a:lstStyle/>
          <a:p>
            <a:pPr>
              <a:lnSpc>
                <a:spcPct val="50000"/>
              </a:lnSpc>
              <a:buFontTx/>
              <a:buNone/>
            </a:pPr>
            <a:endParaRPr lang="en-US" altLang="en-US" sz="2000" dirty="0" smtClean="0"/>
          </a:p>
          <a:p>
            <a:pPr>
              <a:buFontTx/>
              <a:buNone/>
            </a:pPr>
            <a:r>
              <a:rPr lang="en-US" altLang="en-US" dirty="0" smtClean="0"/>
              <a:t>How many seconds are in 1.4 days?</a:t>
            </a:r>
            <a:endParaRPr lang="en-US" altLang="en-US" dirty="0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altLang="en-US" dirty="0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altLang="en-US" dirty="0" smtClean="0">
                <a:solidFill>
                  <a:schemeClr val="accent1"/>
                </a:solidFill>
              </a:rPr>
              <a:t>Unit plan</a:t>
            </a:r>
            <a:r>
              <a:rPr lang="en-US" altLang="en-US" dirty="0" smtClean="0"/>
              <a:t>:   days        </a:t>
            </a:r>
            <a:r>
              <a:rPr lang="en-US" altLang="en-US" dirty="0" err="1" smtClean="0"/>
              <a:t>hr</a:t>
            </a:r>
            <a:r>
              <a:rPr lang="en-US" altLang="en-US" dirty="0" smtClean="0"/>
              <a:t>         min       seconds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1.4 days   x   </a:t>
            </a:r>
            <a:r>
              <a:rPr lang="en-US" altLang="en-US" u="sng" dirty="0" smtClean="0"/>
              <a:t>24 </a:t>
            </a:r>
            <a:r>
              <a:rPr lang="en-US" altLang="en-US" u="sng" dirty="0" err="1" smtClean="0"/>
              <a:t>hr</a:t>
            </a:r>
            <a:endParaRPr lang="en-US" altLang="en-US" dirty="0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altLang="en-US" dirty="0" smtClean="0"/>
              <a:t>			    1 day	</a:t>
            </a:r>
            <a:r>
              <a:rPr lang="en-US" altLang="en-US" sz="2100" dirty="0" smtClean="0"/>
              <a:t>	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657600" y="3276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800600" y="3272971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6400800" y="3272971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1095829" y="4114800"/>
            <a:ext cx="91440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2855686" y="4682558"/>
            <a:ext cx="91440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0" y="4038600"/>
            <a:ext cx="14859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 dirty="0" smtClean="0"/>
              <a:t>x 60 min</a:t>
            </a:r>
            <a:endParaRPr lang="en-US" altLang="en-US" sz="2800" dirty="0"/>
          </a:p>
          <a:p>
            <a:r>
              <a:rPr lang="en-US" altLang="en-US" sz="2800" dirty="0"/>
              <a:t>   </a:t>
            </a:r>
            <a:r>
              <a:rPr lang="en-US" altLang="en-US" sz="2800" dirty="0" smtClean="0"/>
              <a:t>  1 </a:t>
            </a:r>
            <a:r>
              <a:rPr lang="en-US" altLang="en-US" sz="2800" dirty="0" err="1"/>
              <a:t>hr</a:t>
            </a:r>
            <a:endParaRPr lang="en-US" alt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91000" y="4495800"/>
            <a:ext cx="76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510315" y="4524489"/>
            <a:ext cx="5334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312886" y="4096544"/>
            <a:ext cx="6096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143501" y="4027197"/>
            <a:ext cx="1447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 dirty="0"/>
              <a:t>x   60 s</a:t>
            </a:r>
          </a:p>
          <a:p>
            <a:r>
              <a:rPr lang="en-US" altLang="en-US" sz="2800" dirty="0"/>
              <a:t>   1  min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562600" y="4524829"/>
            <a:ext cx="76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4628243" y="3998913"/>
            <a:ext cx="4572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6019800" y="4648200"/>
            <a:ext cx="381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553200" y="4191000"/>
            <a:ext cx="2590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 dirty="0"/>
              <a:t>= </a:t>
            </a:r>
            <a:r>
              <a:rPr lang="en-US" altLang="en-US" sz="2800" dirty="0" smtClean="0"/>
              <a:t>120960 </a:t>
            </a:r>
            <a:r>
              <a:rPr lang="en-US" altLang="en-US" sz="2800" dirty="0" smtClean="0"/>
              <a:t>s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or </a:t>
            </a:r>
            <a:r>
              <a:rPr lang="en-US" altLang="en-US" sz="2800" dirty="0" smtClean="0"/>
              <a:t>1.2096 </a:t>
            </a:r>
            <a:r>
              <a:rPr lang="en-US" altLang="en-US" sz="2800" dirty="0" smtClean="0"/>
              <a:t>x10</a:t>
            </a:r>
            <a:r>
              <a:rPr lang="en-US" altLang="en-US" sz="2800" baseline="30000" dirty="0" smtClean="0"/>
              <a:t>5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89925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  <p:bldP spid="12295" grpId="0" animBg="1"/>
      <p:bldP spid="12296" grpId="0" animBg="1"/>
      <p:bldP spid="11" grpId="0"/>
      <p:bldP spid="19" grpId="0"/>
      <p:bldP spid="35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Combination Units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1808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Dimensional Analysis can also be used for combination units.</a:t>
            </a:r>
          </a:p>
          <a:p>
            <a:pPr eaLnBrk="1" hangingPunct="1"/>
            <a:r>
              <a:rPr lang="en-US" altLang="en-US" sz="2000" dirty="0" smtClean="0"/>
              <a:t>Like converting km/h into cm/s.</a:t>
            </a:r>
          </a:p>
          <a:p>
            <a:pPr eaLnBrk="1" hangingPunct="1"/>
            <a:r>
              <a:rPr lang="en-US" altLang="en-US" sz="2000" dirty="0" smtClean="0"/>
              <a:t>Write the fraction in a “clean” manner: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4957816" y="2135056"/>
            <a:ext cx="2702719" cy="61339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dirty="0"/>
              <a:t>km/h becomes </a:t>
            </a:r>
            <a:r>
              <a:rPr lang="en-US" altLang="en-US" sz="2000" u="sng" dirty="0"/>
              <a:t>km</a:t>
            </a:r>
            <a:endParaRPr lang="en-US" altLang="en-US" sz="2000" dirty="0"/>
          </a:p>
          <a:p>
            <a:pPr algn="ctr"/>
            <a:r>
              <a:rPr lang="en-US" altLang="en-US" sz="2000" dirty="0"/>
              <a:t>                        h</a:t>
            </a:r>
          </a:p>
        </p:txBody>
      </p:sp>
      <p:sp>
        <p:nvSpPr>
          <p:cNvPr id="2" name="Rectangle 1"/>
          <p:cNvSpPr/>
          <p:nvPr/>
        </p:nvSpPr>
        <p:spPr>
          <a:xfrm>
            <a:off x="75261" y="2874056"/>
            <a:ext cx="4224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/>
              <a:t>Example: Convert 0.083 km/h into m/s.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100081" y="2908719"/>
            <a:ext cx="3733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 dirty="0"/>
              <a:t>Given: 0.083 km/h</a:t>
            </a:r>
          </a:p>
          <a:p>
            <a:pPr algn="ctr"/>
            <a:r>
              <a:rPr lang="en-US" altLang="en-US" sz="1600" b="1" dirty="0"/>
              <a:t>Want: # m/s</a:t>
            </a:r>
          </a:p>
          <a:p>
            <a:pPr algn="ctr"/>
            <a:r>
              <a:rPr lang="en-US" altLang="en-US" sz="1600" b="1" dirty="0"/>
              <a:t>Conversion #1: 1000 m = 1 km</a:t>
            </a:r>
          </a:p>
          <a:p>
            <a:pPr algn="ctr"/>
            <a:r>
              <a:rPr lang="en-US" altLang="en-US" sz="1600" b="1" dirty="0"/>
              <a:t>Conversion #2: 1 hour = 60 minutes</a:t>
            </a:r>
          </a:p>
          <a:p>
            <a:pPr algn="ctr"/>
            <a:r>
              <a:rPr lang="en-US" altLang="en-US" sz="1600" b="1" dirty="0"/>
              <a:t>Conversion #3: 1 minute = 60 seconds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261" y="4571836"/>
            <a:ext cx="1269682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/>
              <a:t>0.083 km</a:t>
            </a:r>
            <a:endParaRPr lang="en-US" altLang="en-US" sz="2400"/>
          </a:p>
          <a:p>
            <a:pPr algn="ctr"/>
            <a:r>
              <a:rPr lang="en-US" altLang="en-US" sz="2400"/>
              <a:t>1 hour</a:t>
            </a:r>
            <a:endParaRPr lang="en-US" altLang="en-US" sz="2400" u="sng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97436" y="4952836"/>
            <a:ext cx="49376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X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918454" y="4669808"/>
            <a:ext cx="134022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/>
              <a:t>1000 m</a:t>
            </a:r>
          </a:p>
          <a:p>
            <a:pPr algn="ctr"/>
            <a:r>
              <a:rPr lang="en-US" altLang="en-US" sz="2400"/>
              <a:t>1 km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913461" y="4724236"/>
            <a:ext cx="423227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2464712" y="5158884"/>
            <a:ext cx="423227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3785701" y="4685746"/>
            <a:ext cx="996704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/>
              <a:t>1 hour</a:t>
            </a:r>
            <a:endParaRPr lang="en-US" altLang="en-US" sz="2400"/>
          </a:p>
          <a:p>
            <a:pPr algn="ctr"/>
            <a:r>
              <a:rPr lang="en-US" altLang="en-US" sz="2400"/>
              <a:t>60 min</a:t>
            </a:r>
            <a:endParaRPr lang="en-US" altLang="en-US" sz="2400" u="sng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V="1">
            <a:off x="567802" y="5185480"/>
            <a:ext cx="314749" cy="6096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346488" y="4952836"/>
            <a:ext cx="367207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/>
              <a:t>X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4287453" y="4576888"/>
            <a:ext cx="314749" cy="6096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359414" y="4692612"/>
            <a:ext cx="996704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/>
              <a:t>1 min</a:t>
            </a:r>
            <a:endParaRPr lang="en-US" altLang="en-US" sz="2400"/>
          </a:p>
          <a:p>
            <a:pPr algn="ctr"/>
            <a:r>
              <a:rPr lang="en-US" altLang="en-US" sz="2400"/>
              <a:t>60 sec</a:t>
            </a:r>
            <a:endParaRPr lang="en-US" altLang="en-US" sz="2400" u="sng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5788567" y="4616412"/>
            <a:ext cx="314749" cy="609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305300" y="5127008"/>
            <a:ext cx="314749" cy="609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4834423" y="4987559"/>
            <a:ext cx="367207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/>
              <a:t>X</a:t>
            </a: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6517535" y="4568459"/>
            <a:ext cx="1864465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 smtClean="0"/>
              <a:t>=    </a:t>
            </a:r>
            <a:r>
              <a:rPr lang="en-US" altLang="en-US" sz="2400" u="sng" dirty="0" smtClean="0"/>
              <a:t>0.023 </a:t>
            </a:r>
            <a:r>
              <a:rPr lang="en-US" altLang="en-US" sz="2400" u="sng" dirty="0"/>
              <a:t>m</a:t>
            </a:r>
            <a:endParaRPr lang="en-US" altLang="en-US" sz="2400" dirty="0"/>
          </a:p>
          <a:p>
            <a:pPr algn="ctr"/>
            <a:r>
              <a:rPr lang="en-US" altLang="en-US" sz="2400" dirty="0" smtClean="0"/>
              <a:t>    sec</a:t>
            </a:r>
            <a:endParaRPr lang="en-US" altLang="en-US" sz="2400" u="sng" dirty="0"/>
          </a:p>
        </p:txBody>
      </p:sp>
      <p:pic>
        <p:nvPicPr>
          <p:cNvPr id="26" name="Picture 6" descr="http://sub.allaboutcircuits.com/images/00356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96" y="3280970"/>
            <a:ext cx="3604705" cy="99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nimBg="1"/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Combination Units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06080" y="1806282"/>
            <a:ext cx="3553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 smtClean="0"/>
              <a:t>Convert 0.25 m/min </a:t>
            </a:r>
            <a:r>
              <a:rPr lang="en-US" altLang="en-US" dirty="0"/>
              <a:t>into </a:t>
            </a:r>
            <a:r>
              <a:rPr lang="en-US" altLang="en-US" dirty="0" smtClean="0"/>
              <a:t>cm/day. </a:t>
            </a:r>
            <a:endParaRPr lang="en-US" alt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50635" y="1722697"/>
            <a:ext cx="3733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 dirty="0" smtClean="0"/>
              <a:t>Given: 0.25 m/min</a:t>
            </a:r>
            <a:endParaRPr lang="en-US" altLang="en-US" sz="1600" b="1" dirty="0"/>
          </a:p>
          <a:p>
            <a:pPr algn="ctr"/>
            <a:r>
              <a:rPr lang="en-US" altLang="en-US" sz="1600" b="1" dirty="0"/>
              <a:t>Want: # </a:t>
            </a:r>
            <a:r>
              <a:rPr lang="en-US" altLang="en-US" sz="1600" b="1" dirty="0" smtClean="0"/>
              <a:t>cm/day</a:t>
            </a:r>
            <a:endParaRPr lang="en-US" altLang="en-US" sz="1600" b="1" dirty="0"/>
          </a:p>
          <a:p>
            <a:pPr algn="ctr"/>
            <a:r>
              <a:rPr lang="en-US" altLang="en-US" sz="1600" b="1" dirty="0"/>
              <a:t>Conversion #1: </a:t>
            </a:r>
            <a:r>
              <a:rPr lang="en-US" altLang="en-US" sz="1600" b="1" dirty="0" smtClean="0"/>
              <a:t>1 </a:t>
            </a:r>
            <a:r>
              <a:rPr lang="en-US" altLang="en-US" sz="1600" b="1" dirty="0"/>
              <a:t>m = </a:t>
            </a:r>
            <a:r>
              <a:rPr lang="en-US" altLang="en-US" sz="1600" b="1" dirty="0" smtClean="0"/>
              <a:t>100 cm</a:t>
            </a:r>
            <a:endParaRPr lang="en-US" altLang="en-US" sz="1600" b="1" dirty="0"/>
          </a:p>
          <a:p>
            <a:pPr algn="ctr"/>
            <a:r>
              <a:rPr lang="en-US" altLang="en-US" sz="1600" b="1" dirty="0"/>
              <a:t>Conversion #2: 1 hour = 60 minutes</a:t>
            </a:r>
          </a:p>
          <a:p>
            <a:pPr algn="ctr"/>
            <a:r>
              <a:rPr lang="en-US" altLang="en-US" sz="1600" b="1" dirty="0"/>
              <a:t>Conversion #3: 1 </a:t>
            </a:r>
            <a:r>
              <a:rPr lang="en-US" altLang="en-US" sz="1600" b="1" dirty="0" smtClean="0"/>
              <a:t>day </a:t>
            </a:r>
            <a:r>
              <a:rPr lang="en-US" altLang="en-US" sz="1600" b="1" dirty="0"/>
              <a:t>= </a:t>
            </a:r>
            <a:r>
              <a:rPr lang="en-US" altLang="en-US" sz="1600" b="1" dirty="0" smtClean="0"/>
              <a:t>24 hours</a:t>
            </a:r>
            <a:endParaRPr lang="en-US" altLang="en-US" sz="16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261" y="5143500"/>
            <a:ext cx="1261428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 dirty="0" smtClean="0"/>
              <a:t>0.25 m</a:t>
            </a:r>
            <a:endParaRPr lang="en-US" altLang="en-US" sz="2400" dirty="0"/>
          </a:p>
          <a:p>
            <a:pPr algn="ctr"/>
            <a:r>
              <a:rPr lang="en-US" altLang="en-US" sz="2400" dirty="0"/>
              <a:t>1 </a:t>
            </a:r>
            <a:r>
              <a:rPr lang="en-US" altLang="en-US" sz="2400" dirty="0" smtClean="0"/>
              <a:t>min</a:t>
            </a:r>
            <a:endParaRPr lang="en-US" altLang="en-US" sz="2400" u="sng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97436" y="5524500"/>
            <a:ext cx="49376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X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918454" y="5241472"/>
            <a:ext cx="134022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 dirty="0" smtClean="0"/>
              <a:t>100 cm</a:t>
            </a:r>
            <a:endParaRPr lang="en-US" altLang="en-US" sz="2400" u="sng" dirty="0"/>
          </a:p>
          <a:p>
            <a:pPr algn="ctr"/>
            <a:r>
              <a:rPr lang="en-US" altLang="en-US" sz="2400" dirty="0"/>
              <a:t>1 </a:t>
            </a:r>
            <a:r>
              <a:rPr lang="en-US" altLang="en-US" sz="2400" dirty="0" smtClean="0"/>
              <a:t>m</a:t>
            </a:r>
            <a:endParaRPr lang="en-US" altLang="en-US" sz="2400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913461" y="5295900"/>
            <a:ext cx="423227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2464712" y="5730548"/>
            <a:ext cx="423227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3785701" y="5257410"/>
            <a:ext cx="996704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 dirty="0" smtClean="0"/>
              <a:t>60 min</a:t>
            </a:r>
            <a:endParaRPr lang="en-US" altLang="en-US" sz="2400" dirty="0"/>
          </a:p>
          <a:p>
            <a:pPr algn="ctr"/>
            <a:r>
              <a:rPr lang="en-US" altLang="en-US" sz="2400" dirty="0" smtClean="0"/>
              <a:t>1 hour </a:t>
            </a:r>
            <a:endParaRPr lang="en-US" altLang="en-US" sz="2400" u="sng" dirty="0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V="1">
            <a:off x="567802" y="5757144"/>
            <a:ext cx="314749" cy="6096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346488" y="5524500"/>
            <a:ext cx="367207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/>
              <a:t>X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4331015" y="5188076"/>
            <a:ext cx="314749" cy="6096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359413" y="5264276"/>
            <a:ext cx="1158121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 dirty="0" smtClean="0"/>
              <a:t>24 hour</a:t>
            </a:r>
            <a:endParaRPr lang="en-US" altLang="en-US" sz="2400" dirty="0"/>
          </a:p>
          <a:p>
            <a:pPr algn="ctr"/>
            <a:r>
              <a:rPr lang="en-US" altLang="en-US" sz="2400" dirty="0" smtClean="0"/>
              <a:t>1 day</a:t>
            </a:r>
            <a:endParaRPr lang="en-US" altLang="en-US" sz="2400" u="sng" dirty="0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6027794" y="5188076"/>
            <a:ext cx="314749" cy="609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305300" y="5698672"/>
            <a:ext cx="314749" cy="609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4834423" y="5559223"/>
            <a:ext cx="367207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/>
              <a:t>X</a:t>
            </a: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6740871" y="5105400"/>
            <a:ext cx="1864465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 smtClean="0"/>
              <a:t>=    </a:t>
            </a:r>
            <a:r>
              <a:rPr lang="en-US" altLang="en-US" sz="2400" u="sng" dirty="0" smtClean="0"/>
              <a:t>36000 </a:t>
            </a:r>
            <a:r>
              <a:rPr lang="en-US" altLang="en-US" sz="2400" u="sng" dirty="0" smtClean="0"/>
              <a:t>cm</a:t>
            </a:r>
            <a:endParaRPr lang="en-US" altLang="en-US" sz="2400" dirty="0"/>
          </a:p>
          <a:p>
            <a:pPr algn="ctr"/>
            <a:r>
              <a:rPr lang="en-US" altLang="en-US" sz="2400" dirty="0" smtClean="0"/>
              <a:t>    day</a:t>
            </a:r>
            <a:endParaRPr lang="en-US" altLang="en-US" sz="2400" u="sng" dirty="0"/>
          </a:p>
        </p:txBody>
      </p:sp>
      <p:pic>
        <p:nvPicPr>
          <p:cNvPr id="26" name="Picture 6" descr="http://sub.allaboutcircuits.com/images/00356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90" y="3238408"/>
            <a:ext cx="4880007" cy="146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9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14224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What is Dimensional Analysis?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20" y="1582565"/>
            <a:ext cx="8258175" cy="1769461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Have you ever used a map?  </a:t>
            </a:r>
          </a:p>
          <a:p>
            <a:pPr eaLnBrk="1" hangingPunct="1"/>
            <a:r>
              <a:rPr lang="en-US" altLang="en-US" sz="2000" dirty="0" smtClean="0"/>
              <a:t>Since the map is a small-scale representation of a large area, there is a scale that you can use to convert from small-scale units to large-scale units</a:t>
            </a:r>
          </a:p>
          <a:p>
            <a:pPr lvl="1" eaLnBrk="1" hangingPunct="1"/>
            <a:r>
              <a:rPr lang="en-US" altLang="en-US" sz="1800" dirty="0" smtClean="0"/>
              <a:t>for example, going from cm to km.</a:t>
            </a:r>
          </a:p>
        </p:txBody>
      </p:sp>
      <p:pic>
        <p:nvPicPr>
          <p:cNvPr id="4" name="Picture 4" descr="map_lege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0" y="3352026"/>
            <a:ext cx="4925705" cy="236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AutoShape 6"/>
          <p:cNvSpPr>
            <a:spLocks noChangeArrowheads="1"/>
          </p:cNvSpPr>
          <p:nvPr/>
        </p:nvSpPr>
        <p:spPr bwMode="auto">
          <a:xfrm rot="20278136">
            <a:off x="4674824" y="3375080"/>
            <a:ext cx="575401" cy="220566"/>
          </a:xfrm>
          <a:prstGeom prst="lef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217571" y="2838544"/>
            <a:ext cx="2209989" cy="4366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Ex: 3 cm = 50 km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2999" y="3512635"/>
            <a:ext cx="4038601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400" dirty="0"/>
              <a:t>Have you ever been to a foreign country?  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400" dirty="0"/>
              <a:t>One of the most important things to do when visiting another country is to exchange currency.  </a:t>
            </a:r>
          </a:p>
          <a:p>
            <a:pPr marL="742950" lvl="1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400" dirty="0"/>
              <a:t>For example, 1 Canada Dollar equals about 0.75 United States </a:t>
            </a:r>
            <a:r>
              <a:rPr lang="en-US" altLang="en-US" sz="1400" dirty="0" smtClean="0"/>
              <a:t>Dollar</a:t>
            </a:r>
            <a:endParaRPr lang="en-US" altLang="en-US" sz="1400" dirty="0"/>
          </a:p>
        </p:txBody>
      </p:sp>
      <p:pic>
        <p:nvPicPr>
          <p:cNvPr id="8" name="Picture 4" descr="Ba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71400" y="3860824"/>
            <a:ext cx="1860264" cy="367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820" y="5698492"/>
            <a:ext cx="49746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600" b="1" dirty="0"/>
              <a:t>Dimensional analysis</a:t>
            </a:r>
            <a:r>
              <a:rPr lang="en-US" altLang="en-US" sz="1600" dirty="0"/>
              <a:t> is a problem-solving method that uses the idea that any number or expression can be multiplied by one without changing its value.</a:t>
            </a:r>
          </a:p>
          <a:p>
            <a:pPr eaLnBrk="1" hangingPunct="1"/>
            <a:r>
              <a:rPr lang="en-US" altLang="en-US" sz="1600" dirty="0" smtClean="0"/>
              <a:t>- It </a:t>
            </a:r>
            <a:r>
              <a:rPr lang="en-US" altLang="en-US" sz="1600" dirty="0"/>
              <a:t>is used to go from one unit to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How Does Dimensional Analysis Work?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7661275" cy="9906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A </a:t>
            </a:r>
            <a:r>
              <a:rPr lang="en-US" altLang="en-US" sz="2000" b="1" dirty="0" smtClean="0"/>
              <a:t>conversion factor</a:t>
            </a:r>
            <a:r>
              <a:rPr lang="en-US" altLang="en-US" sz="2000" dirty="0" smtClean="0"/>
              <a:t>, or a fraction that is equal to one, is used, along with what you’re given, to determine what the new unit will be.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2779486"/>
            <a:ext cx="8839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600" dirty="0" smtClean="0"/>
              <a:t>The previous slide stated that </a:t>
            </a:r>
            <a:r>
              <a:rPr lang="en-US" altLang="en-US" sz="1600" dirty="0"/>
              <a:t>3 cm equals 50 km on the map or that $1 </a:t>
            </a:r>
            <a:r>
              <a:rPr lang="en-US" altLang="en-US" sz="1600" dirty="0" smtClean="0"/>
              <a:t>CAN equals 0.75 US.</a:t>
            </a:r>
            <a:endParaRPr lang="en-US" alt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152400" y="3166309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/>
              <a:t>If we write these expressions mathematically, they would look </a:t>
            </a:r>
            <a:r>
              <a:rPr lang="en-US" altLang="en-US" dirty="0" smtClean="0"/>
              <a:t>like:</a:t>
            </a:r>
            <a:endParaRPr lang="en-US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0" y="3503554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dirty="0"/>
              <a:t>3 cm = 50 km</a:t>
            </a:r>
          </a:p>
          <a:p>
            <a:pPr algn="ctr"/>
            <a:r>
              <a:rPr lang="en-US" altLang="en-US" dirty="0"/>
              <a:t>$</a:t>
            </a:r>
            <a:r>
              <a:rPr lang="en-US" altLang="en-US" dirty="0" smtClean="0"/>
              <a:t>1 CAD </a:t>
            </a:r>
            <a:r>
              <a:rPr lang="en-US" altLang="en-US" dirty="0"/>
              <a:t>= </a:t>
            </a:r>
            <a:r>
              <a:rPr lang="en-US" altLang="en-US" dirty="0" smtClean="0"/>
              <a:t>0.75 US</a:t>
            </a:r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358753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n-US" altLang="en-US" dirty="0" smtClean="0"/>
              <a:t>Other examples: </a:t>
            </a:r>
          </a:p>
          <a:p>
            <a:pPr lvl="4" eaLnBrk="1" hangingPunct="1"/>
            <a:r>
              <a:rPr lang="en-US" altLang="en-US" dirty="0" smtClean="0"/>
              <a:t>60 </a:t>
            </a:r>
            <a:r>
              <a:rPr lang="en-US" altLang="en-US" dirty="0"/>
              <a:t>s = 1 min</a:t>
            </a:r>
          </a:p>
          <a:p>
            <a:pPr lvl="4" eaLnBrk="1" hangingPunct="1"/>
            <a:r>
              <a:rPr lang="en-US" altLang="en-US" dirty="0"/>
              <a:t>60 min = 1 h</a:t>
            </a:r>
          </a:p>
          <a:p>
            <a:pPr lvl="4" eaLnBrk="1" hangingPunct="1"/>
            <a:r>
              <a:rPr lang="en-US" altLang="en-US" dirty="0"/>
              <a:t>24 h = 1 day</a:t>
            </a:r>
          </a:p>
        </p:txBody>
      </p:sp>
      <p:sp>
        <p:nvSpPr>
          <p:cNvPr id="6" name="Rectangle 5"/>
          <p:cNvSpPr/>
          <p:nvPr/>
        </p:nvSpPr>
        <p:spPr>
          <a:xfrm>
            <a:off x="344714" y="4953000"/>
            <a:ext cx="8597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/>
              <a:t>You can write any conversion as a </a:t>
            </a:r>
            <a:r>
              <a:rPr lang="en-US" altLang="en-US" dirty="0" smtClean="0"/>
              <a:t>fraction. Be </a:t>
            </a:r>
            <a:r>
              <a:rPr lang="en-US" altLang="en-US" dirty="0"/>
              <a:t>careful how you write that </a:t>
            </a:r>
            <a:r>
              <a:rPr lang="en-US" altLang="en-US" dirty="0" smtClean="0"/>
              <a:t>fraction. For </a:t>
            </a:r>
            <a:r>
              <a:rPr lang="en-US" altLang="en-US" dirty="0"/>
              <a:t>example, you can </a:t>
            </a:r>
            <a:r>
              <a:rPr lang="en-US" altLang="en-US" dirty="0" smtClean="0"/>
              <a:t>write  </a:t>
            </a:r>
            <a:r>
              <a:rPr lang="en-US" altLang="en-US" b="1" dirty="0" smtClean="0"/>
              <a:t>60 min </a:t>
            </a:r>
            <a:r>
              <a:rPr lang="en-US" altLang="en-US" b="1" dirty="0"/>
              <a:t>= 1 </a:t>
            </a:r>
            <a:r>
              <a:rPr lang="en-US" altLang="en-US" b="1" dirty="0" err="1" smtClean="0"/>
              <a:t>hr</a:t>
            </a:r>
            <a:endParaRPr lang="en-US" altLang="en-US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	</a:t>
            </a:r>
            <a:r>
              <a:rPr lang="en-US" altLang="en-US" b="1" dirty="0" smtClean="0"/>
              <a:t>	       </a:t>
            </a:r>
            <a:r>
              <a:rPr lang="en-US" altLang="en-US" dirty="0"/>
              <a:t>as </a:t>
            </a:r>
            <a:r>
              <a:rPr lang="en-US" altLang="en-US" u="sng" dirty="0"/>
              <a:t> </a:t>
            </a:r>
            <a:r>
              <a:rPr lang="en-US" altLang="en-US" u="sng" dirty="0" smtClean="0"/>
              <a:t>60min </a:t>
            </a:r>
            <a:r>
              <a:rPr lang="en-US" altLang="en-US" dirty="0" smtClean="0"/>
              <a:t>     </a:t>
            </a:r>
            <a:r>
              <a:rPr lang="en-US" altLang="en-US" dirty="0"/>
              <a:t>or    </a:t>
            </a:r>
            <a:r>
              <a:rPr lang="en-US" altLang="en-US" u="sng" dirty="0"/>
              <a:t> </a:t>
            </a:r>
            <a:r>
              <a:rPr lang="en-US" altLang="en-US" u="sng" dirty="0" smtClean="0"/>
              <a:t> 1  </a:t>
            </a:r>
            <a:r>
              <a:rPr lang="en-US" altLang="en-US" u="sng" dirty="0" err="1" smtClean="0"/>
              <a:t>hr</a:t>
            </a:r>
            <a:r>
              <a:rPr lang="en-US" altLang="en-US" u="sng" dirty="0" smtClean="0"/>
              <a:t>   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		              1 </a:t>
            </a:r>
            <a:r>
              <a:rPr lang="en-US" altLang="en-US" dirty="0" err="1" smtClean="0"/>
              <a:t>hr</a:t>
            </a:r>
            <a:r>
              <a:rPr lang="en-US" altLang="en-US" dirty="0" smtClean="0"/>
              <a:t>                60 min</a:t>
            </a: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95" y="1845491"/>
            <a:ext cx="7661275" cy="609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How many minutes are in 2.5 hours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  <a:r>
              <a:rPr lang="en-US" sz="2800" dirty="0">
                <a:solidFill>
                  <a:srgbClr val="66FF33"/>
                </a:solidFill>
              </a:rPr>
              <a:t/>
            </a:r>
            <a:br>
              <a:rPr lang="en-US" sz="2800" dirty="0">
                <a:solidFill>
                  <a:srgbClr val="66FF33"/>
                </a:solidFill>
              </a:rPr>
            </a:b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24681" y="2895600"/>
            <a:ext cx="4252119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kern="0" dirty="0" smtClean="0">
                <a:solidFill>
                  <a:srgbClr val="FF3300"/>
                </a:solidFill>
              </a:rPr>
              <a:t>          </a:t>
            </a:r>
            <a:r>
              <a:rPr lang="en-US" sz="2800" i="1" kern="0" dirty="0" smtClean="0"/>
              <a:t>Conversion factor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800" i="1" kern="0" dirty="0" smtClean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i="1" kern="0" dirty="0" smtClean="0">
                <a:solidFill>
                  <a:srgbClr val="FFFF00"/>
                </a:solidFill>
              </a:rPr>
              <a:t>	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i="1" kern="0" dirty="0" smtClean="0">
                <a:solidFill>
                  <a:srgbClr val="FFFF00"/>
                </a:solidFill>
              </a:rPr>
              <a:t> 	</a:t>
            </a:r>
            <a:r>
              <a:rPr lang="en-US" sz="2800" kern="0" dirty="0" smtClean="0"/>
              <a:t>2.5 </a:t>
            </a:r>
            <a:r>
              <a:rPr lang="en-US" sz="2800" kern="0" dirty="0" err="1" smtClean="0"/>
              <a:t>hr</a:t>
            </a:r>
            <a:endParaRPr lang="en-US" sz="2800" kern="0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800" kern="0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800" kern="0" dirty="0" smtClean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kern="0" dirty="0" smtClean="0">
                <a:solidFill>
                  <a:schemeClr val="accent1"/>
                </a:solidFill>
              </a:rPr>
              <a:t>	</a:t>
            </a:r>
            <a:r>
              <a:rPr lang="en-US" sz="2800" i="1" kern="0" dirty="0" smtClean="0">
                <a:solidFill>
                  <a:srgbClr val="0033CC"/>
                </a:solidFill>
              </a:rPr>
              <a:t>	cancel	</a:t>
            </a:r>
            <a:endParaRPr lang="en-US" kern="0" dirty="0" smtClean="0"/>
          </a:p>
          <a:p>
            <a:pPr fontAlgn="auto">
              <a:spcAft>
                <a:spcPts val="0"/>
              </a:spcAft>
              <a:defRPr/>
            </a:pPr>
            <a:endParaRPr lang="en-US" kern="0" dirty="0" smtClean="0"/>
          </a:p>
          <a:p>
            <a:pPr fontAlgn="auto">
              <a:spcAft>
                <a:spcPts val="0"/>
              </a:spcAft>
              <a:defRPr/>
            </a:pPr>
            <a:endParaRPr lang="en-US" kern="0" dirty="0" smtClean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1698171" y="4414349"/>
            <a:ext cx="457200" cy="5169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3076461" y="4918819"/>
            <a:ext cx="457200" cy="44313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1948541" y="5069642"/>
            <a:ext cx="206829" cy="88626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155371" y="5368455"/>
            <a:ext cx="892629" cy="555771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276600" y="3581401"/>
            <a:ext cx="0" cy="806548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87645" y="2572434"/>
            <a:ext cx="26572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1 </a:t>
            </a:r>
            <a:r>
              <a:rPr lang="en-US" altLang="en-US" dirty="0" err="1" smtClean="0"/>
              <a:t>hr</a:t>
            </a:r>
            <a:r>
              <a:rPr lang="en-US" altLang="en-US" dirty="0" smtClean="0"/>
              <a:t> = 60 min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u="sng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u="sng" dirty="0" smtClean="0"/>
              <a:t>60 min </a:t>
            </a:r>
            <a:r>
              <a:rPr lang="en-US" altLang="en-US" dirty="0" smtClean="0"/>
              <a:t>     </a:t>
            </a:r>
            <a:r>
              <a:rPr lang="en-US" altLang="en-US" dirty="0"/>
              <a:t>or    </a:t>
            </a:r>
            <a:r>
              <a:rPr lang="en-US" altLang="en-US" u="sng" dirty="0"/>
              <a:t>  1  </a:t>
            </a:r>
            <a:r>
              <a:rPr lang="en-US" altLang="en-US" u="sng" dirty="0" err="1"/>
              <a:t>hr</a:t>
            </a:r>
            <a:r>
              <a:rPr lang="en-US" altLang="en-US" u="sng" dirty="0"/>
              <a:t>   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1 </a:t>
            </a:r>
            <a:r>
              <a:rPr lang="en-US" altLang="en-US" dirty="0" err="1"/>
              <a:t>hr</a:t>
            </a:r>
            <a:r>
              <a:rPr lang="en-US" altLang="en-US" dirty="0"/>
              <a:t>                </a:t>
            </a:r>
            <a:r>
              <a:rPr lang="en-US" altLang="en-US" dirty="0" smtClean="0"/>
              <a:t>   60 min</a:t>
            </a:r>
            <a:endParaRPr lang="en-US" alt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155371" y="4333837"/>
            <a:ext cx="19594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kern="0" dirty="0"/>
              <a:t>x  </a:t>
            </a:r>
            <a:r>
              <a:rPr lang="en-US" sz="2800" u="sng" kern="0" dirty="0"/>
              <a:t>  60 </a:t>
            </a:r>
            <a:r>
              <a:rPr lang="en-US" sz="2800" u="sng" kern="0" dirty="0" smtClean="0"/>
              <a:t>min</a:t>
            </a:r>
            <a:endParaRPr lang="en-US" sz="2800" kern="0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kern="0" dirty="0"/>
              <a:t>    </a:t>
            </a:r>
            <a:r>
              <a:rPr lang="en-US" sz="2800" kern="0" dirty="0" smtClean="0"/>
              <a:t>   </a:t>
            </a:r>
            <a:r>
              <a:rPr lang="en-US" sz="2800" kern="0" dirty="0"/>
              <a:t>1 </a:t>
            </a:r>
            <a:r>
              <a:rPr lang="en-US" sz="2800" kern="0" dirty="0" err="1"/>
              <a:t>hr</a:t>
            </a:r>
            <a:endParaRPr lang="en-US" sz="2800" kern="0" dirty="0"/>
          </a:p>
        </p:txBody>
      </p:sp>
      <p:sp>
        <p:nvSpPr>
          <p:cNvPr id="14" name="Rectangle 13"/>
          <p:cNvSpPr/>
          <p:nvPr/>
        </p:nvSpPr>
        <p:spPr>
          <a:xfrm>
            <a:off x="4260331" y="4238646"/>
            <a:ext cx="42787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kern="0" dirty="0" smtClean="0"/>
              <a:t>= 150 minutes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5566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" y="0"/>
            <a:ext cx="7757160" cy="553184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Dimension Analysis Steps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765" y="553184"/>
            <a:ext cx="8504918" cy="1956953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1800" dirty="0" smtClean="0"/>
              <a:t>Start with the given value.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1800" dirty="0" smtClean="0"/>
              <a:t>Write the multiplication symbol.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1800" dirty="0" smtClean="0"/>
              <a:t>************Choose the appropriate conversion factor.*************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1800" dirty="0" smtClean="0"/>
              <a:t>The problem is solved by multiplying the given data &amp; their units by the appropriate unit factors so that the desired units remain.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1800" dirty="0" smtClean="0"/>
              <a:t>Remember, cancel like units.</a:t>
            </a:r>
          </a:p>
        </p:txBody>
      </p:sp>
      <p:sp>
        <p:nvSpPr>
          <p:cNvPr id="2" name="Rectangle 1"/>
          <p:cNvSpPr/>
          <p:nvPr/>
        </p:nvSpPr>
        <p:spPr>
          <a:xfrm>
            <a:off x="623319" y="2832683"/>
            <a:ext cx="5516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/>
              <a:t>Suppose there are 12 slices of pizza in one pizza.  How many slices are in 7 pizzas?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23319" y="4486711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/>
              <a:t>7 pizzas</a:t>
            </a:r>
          </a:p>
          <a:p>
            <a:pPr algn="ctr"/>
            <a:endParaRPr lang="en-US" altLang="en-US" sz="2400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385319" y="4715311"/>
            <a:ext cx="457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52119" y="4943911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X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518919" y="4639111"/>
            <a:ext cx="1447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/>
              <a:t>12 slices</a:t>
            </a:r>
            <a:endParaRPr lang="en-US" altLang="en-US" sz="2400"/>
          </a:p>
          <a:p>
            <a:pPr algn="ctr"/>
            <a:r>
              <a:rPr lang="en-US" altLang="en-US" sz="2400"/>
              <a:t>1 pizza</a:t>
            </a:r>
            <a:endParaRPr lang="en-US" altLang="en-US" sz="2400" u="sng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652519" y="5020111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=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795519" y="4258111"/>
            <a:ext cx="17526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84 slices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4128519" y="5248711"/>
            <a:ext cx="457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15"/>
          <p:cNvGrpSpPr>
            <a:grpSpLocks noChangeAspect="1"/>
          </p:cNvGrpSpPr>
          <p:nvPr/>
        </p:nvGrpSpPr>
        <p:grpSpPr bwMode="auto">
          <a:xfrm>
            <a:off x="5879749" y="1969023"/>
            <a:ext cx="2522222" cy="1727320"/>
            <a:chOff x="3312" y="672"/>
            <a:chExt cx="2256" cy="1545"/>
          </a:xfrm>
        </p:grpSpPr>
        <p:sp>
          <p:nvSpPr>
            <p:cNvPr id="13" name="AutoShape 14"/>
            <p:cNvSpPr>
              <a:spLocks noChangeAspect="1" noChangeArrowheads="1" noTextEdit="1"/>
            </p:cNvSpPr>
            <p:nvPr/>
          </p:nvSpPr>
          <p:spPr bwMode="auto">
            <a:xfrm>
              <a:off x="3312" y="672"/>
              <a:ext cx="225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3329" y="689"/>
              <a:ext cx="2222" cy="1511"/>
            </a:xfrm>
            <a:custGeom>
              <a:avLst/>
              <a:gdLst>
                <a:gd name="T0" fmla="*/ 264 w 4444"/>
                <a:gd name="T1" fmla="*/ 103 h 3022"/>
                <a:gd name="T2" fmla="*/ 222 w 4444"/>
                <a:gd name="T3" fmla="*/ 84 h 3022"/>
                <a:gd name="T4" fmla="*/ 184 w 4444"/>
                <a:gd name="T5" fmla="*/ 76 h 3022"/>
                <a:gd name="T6" fmla="*/ 147 w 4444"/>
                <a:gd name="T7" fmla="*/ 84 h 3022"/>
                <a:gd name="T8" fmla="*/ 123 w 4444"/>
                <a:gd name="T9" fmla="*/ 123 h 3022"/>
                <a:gd name="T10" fmla="*/ 121 w 4444"/>
                <a:gd name="T11" fmla="*/ 164 h 3022"/>
                <a:gd name="T12" fmla="*/ 124 w 4444"/>
                <a:gd name="T13" fmla="*/ 208 h 3022"/>
                <a:gd name="T14" fmla="*/ 126 w 4444"/>
                <a:gd name="T15" fmla="*/ 252 h 3022"/>
                <a:gd name="T16" fmla="*/ 120 w 4444"/>
                <a:gd name="T17" fmla="*/ 289 h 3022"/>
                <a:gd name="T18" fmla="*/ 102 w 4444"/>
                <a:gd name="T19" fmla="*/ 323 h 3022"/>
                <a:gd name="T20" fmla="*/ 78 w 4444"/>
                <a:gd name="T21" fmla="*/ 356 h 3022"/>
                <a:gd name="T22" fmla="*/ 48 w 4444"/>
                <a:gd name="T23" fmla="*/ 391 h 3022"/>
                <a:gd name="T24" fmla="*/ 19 w 4444"/>
                <a:gd name="T25" fmla="*/ 431 h 3022"/>
                <a:gd name="T26" fmla="*/ 1 w 4444"/>
                <a:gd name="T27" fmla="*/ 482 h 3022"/>
                <a:gd name="T28" fmla="*/ 4 w 4444"/>
                <a:gd name="T29" fmla="*/ 543 h 3022"/>
                <a:gd name="T30" fmla="*/ 26 w 4444"/>
                <a:gd name="T31" fmla="*/ 602 h 3022"/>
                <a:gd name="T32" fmla="*/ 62 w 4444"/>
                <a:gd name="T33" fmla="*/ 647 h 3022"/>
                <a:gd name="T34" fmla="*/ 111 w 4444"/>
                <a:gd name="T35" fmla="*/ 667 h 3022"/>
                <a:gd name="T36" fmla="*/ 175 w 4444"/>
                <a:gd name="T37" fmla="*/ 663 h 3022"/>
                <a:gd name="T38" fmla="*/ 247 w 4444"/>
                <a:gd name="T39" fmla="*/ 647 h 3022"/>
                <a:gd name="T40" fmla="*/ 321 w 4444"/>
                <a:gd name="T41" fmla="*/ 628 h 3022"/>
                <a:gd name="T42" fmla="*/ 388 w 4444"/>
                <a:gd name="T43" fmla="*/ 616 h 3022"/>
                <a:gd name="T44" fmla="*/ 444 w 4444"/>
                <a:gd name="T45" fmla="*/ 621 h 3022"/>
                <a:gd name="T46" fmla="*/ 489 w 4444"/>
                <a:gd name="T47" fmla="*/ 640 h 3022"/>
                <a:gd name="T48" fmla="*/ 528 w 4444"/>
                <a:gd name="T49" fmla="*/ 668 h 3022"/>
                <a:gd name="T50" fmla="*/ 567 w 4444"/>
                <a:gd name="T51" fmla="*/ 698 h 3022"/>
                <a:gd name="T52" fmla="*/ 611 w 4444"/>
                <a:gd name="T53" fmla="*/ 726 h 3022"/>
                <a:gd name="T54" fmla="*/ 661 w 4444"/>
                <a:gd name="T55" fmla="*/ 745 h 3022"/>
                <a:gd name="T56" fmla="*/ 717 w 4444"/>
                <a:gd name="T57" fmla="*/ 755 h 3022"/>
                <a:gd name="T58" fmla="*/ 773 w 4444"/>
                <a:gd name="T59" fmla="*/ 755 h 3022"/>
                <a:gd name="T60" fmla="*/ 829 w 4444"/>
                <a:gd name="T61" fmla="*/ 743 h 3022"/>
                <a:gd name="T62" fmla="*/ 880 w 4444"/>
                <a:gd name="T63" fmla="*/ 720 h 3022"/>
                <a:gd name="T64" fmla="*/ 922 w 4444"/>
                <a:gd name="T65" fmla="*/ 686 h 3022"/>
                <a:gd name="T66" fmla="*/ 954 w 4444"/>
                <a:gd name="T67" fmla="*/ 647 h 3022"/>
                <a:gd name="T68" fmla="*/ 969 w 4444"/>
                <a:gd name="T69" fmla="*/ 607 h 3022"/>
                <a:gd name="T70" fmla="*/ 967 w 4444"/>
                <a:gd name="T71" fmla="*/ 571 h 3022"/>
                <a:gd name="T72" fmla="*/ 941 w 4444"/>
                <a:gd name="T73" fmla="*/ 537 h 3022"/>
                <a:gd name="T74" fmla="*/ 908 w 4444"/>
                <a:gd name="T75" fmla="*/ 514 h 3022"/>
                <a:gd name="T76" fmla="*/ 876 w 4444"/>
                <a:gd name="T77" fmla="*/ 492 h 3022"/>
                <a:gd name="T78" fmla="*/ 870 w 4444"/>
                <a:gd name="T79" fmla="*/ 451 h 3022"/>
                <a:gd name="T80" fmla="*/ 904 w 4444"/>
                <a:gd name="T81" fmla="*/ 425 h 3022"/>
                <a:gd name="T82" fmla="*/ 951 w 4444"/>
                <a:gd name="T83" fmla="*/ 400 h 3022"/>
                <a:gd name="T84" fmla="*/ 1001 w 4444"/>
                <a:gd name="T85" fmla="*/ 373 h 3022"/>
                <a:gd name="T86" fmla="*/ 1047 w 4444"/>
                <a:gd name="T87" fmla="*/ 345 h 3022"/>
                <a:gd name="T88" fmla="*/ 1082 w 4444"/>
                <a:gd name="T89" fmla="*/ 316 h 3022"/>
                <a:gd name="T90" fmla="*/ 1104 w 4444"/>
                <a:gd name="T91" fmla="*/ 285 h 3022"/>
                <a:gd name="T92" fmla="*/ 1111 w 4444"/>
                <a:gd name="T93" fmla="*/ 249 h 3022"/>
                <a:gd name="T94" fmla="*/ 1103 w 4444"/>
                <a:gd name="T95" fmla="*/ 209 h 3022"/>
                <a:gd name="T96" fmla="*/ 1076 w 4444"/>
                <a:gd name="T97" fmla="*/ 164 h 3022"/>
                <a:gd name="T98" fmla="*/ 1034 w 4444"/>
                <a:gd name="T99" fmla="*/ 116 h 3022"/>
                <a:gd name="T100" fmla="*/ 979 w 4444"/>
                <a:gd name="T101" fmla="*/ 69 h 3022"/>
                <a:gd name="T102" fmla="*/ 916 w 4444"/>
                <a:gd name="T103" fmla="*/ 32 h 3022"/>
                <a:gd name="T104" fmla="*/ 848 w 4444"/>
                <a:gd name="T105" fmla="*/ 8 h 3022"/>
                <a:gd name="T106" fmla="*/ 778 w 4444"/>
                <a:gd name="T107" fmla="*/ 0 h 3022"/>
                <a:gd name="T108" fmla="*/ 710 w 4444"/>
                <a:gd name="T109" fmla="*/ 9 h 3022"/>
                <a:gd name="T110" fmla="*/ 644 w 4444"/>
                <a:gd name="T111" fmla="*/ 27 h 3022"/>
                <a:gd name="T112" fmla="*/ 585 w 4444"/>
                <a:gd name="T113" fmla="*/ 56 h 3022"/>
                <a:gd name="T114" fmla="*/ 534 w 4444"/>
                <a:gd name="T115" fmla="*/ 88 h 3022"/>
                <a:gd name="T116" fmla="*/ 492 w 4444"/>
                <a:gd name="T117" fmla="*/ 121 h 3022"/>
                <a:gd name="T118" fmla="*/ 458 w 4444"/>
                <a:gd name="T119" fmla="*/ 151 h 3022"/>
                <a:gd name="T120" fmla="*/ 417 w 4444"/>
                <a:gd name="T121" fmla="*/ 179 h 3022"/>
                <a:gd name="T122" fmla="*/ 363 w 4444"/>
                <a:gd name="T123" fmla="*/ 174 h 3022"/>
                <a:gd name="T124" fmla="*/ 316 w 4444"/>
                <a:gd name="T125" fmla="*/ 140 h 302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444" h="3022">
                  <a:moveTo>
                    <a:pt x="1217" y="514"/>
                  </a:moveTo>
                  <a:lnTo>
                    <a:pt x="1204" y="506"/>
                  </a:lnTo>
                  <a:lnTo>
                    <a:pt x="1192" y="496"/>
                  </a:lnTo>
                  <a:lnTo>
                    <a:pt x="1180" y="487"/>
                  </a:lnTo>
                  <a:lnTo>
                    <a:pt x="1169" y="478"/>
                  </a:lnTo>
                  <a:lnTo>
                    <a:pt x="1154" y="470"/>
                  </a:lnTo>
                  <a:lnTo>
                    <a:pt x="1142" y="463"/>
                  </a:lnTo>
                  <a:lnTo>
                    <a:pt x="1130" y="454"/>
                  </a:lnTo>
                  <a:lnTo>
                    <a:pt x="1120" y="448"/>
                  </a:lnTo>
                  <a:lnTo>
                    <a:pt x="1106" y="437"/>
                  </a:lnTo>
                  <a:lnTo>
                    <a:pt x="1092" y="432"/>
                  </a:lnTo>
                  <a:lnTo>
                    <a:pt x="1080" y="424"/>
                  </a:lnTo>
                  <a:lnTo>
                    <a:pt x="1070" y="417"/>
                  </a:lnTo>
                  <a:lnTo>
                    <a:pt x="1056" y="410"/>
                  </a:lnTo>
                  <a:lnTo>
                    <a:pt x="1044" y="403"/>
                  </a:lnTo>
                  <a:lnTo>
                    <a:pt x="1031" y="398"/>
                  </a:lnTo>
                  <a:lnTo>
                    <a:pt x="1020" y="393"/>
                  </a:lnTo>
                  <a:lnTo>
                    <a:pt x="1007" y="384"/>
                  </a:lnTo>
                  <a:lnTo>
                    <a:pt x="996" y="379"/>
                  </a:lnTo>
                  <a:lnTo>
                    <a:pt x="981" y="372"/>
                  </a:lnTo>
                  <a:lnTo>
                    <a:pt x="971" y="369"/>
                  </a:lnTo>
                  <a:lnTo>
                    <a:pt x="959" y="362"/>
                  </a:lnTo>
                  <a:lnTo>
                    <a:pt x="948" y="357"/>
                  </a:lnTo>
                  <a:lnTo>
                    <a:pt x="935" y="353"/>
                  </a:lnTo>
                  <a:lnTo>
                    <a:pt x="924" y="348"/>
                  </a:lnTo>
                  <a:lnTo>
                    <a:pt x="911" y="343"/>
                  </a:lnTo>
                  <a:lnTo>
                    <a:pt x="900" y="338"/>
                  </a:lnTo>
                  <a:lnTo>
                    <a:pt x="888" y="334"/>
                  </a:lnTo>
                  <a:lnTo>
                    <a:pt x="876" y="331"/>
                  </a:lnTo>
                  <a:lnTo>
                    <a:pt x="864" y="326"/>
                  </a:lnTo>
                  <a:lnTo>
                    <a:pt x="856" y="322"/>
                  </a:lnTo>
                  <a:lnTo>
                    <a:pt x="842" y="321"/>
                  </a:lnTo>
                  <a:lnTo>
                    <a:pt x="833" y="319"/>
                  </a:lnTo>
                  <a:lnTo>
                    <a:pt x="821" y="314"/>
                  </a:lnTo>
                  <a:lnTo>
                    <a:pt x="809" y="312"/>
                  </a:lnTo>
                  <a:lnTo>
                    <a:pt x="799" y="309"/>
                  </a:lnTo>
                  <a:lnTo>
                    <a:pt x="789" y="307"/>
                  </a:lnTo>
                  <a:lnTo>
                    <a:pt x="779" y="305"/>
                  </a:lnTo>
                  <a:lnTo>
                    <a:pt x="767" y="304"/>
                  </a:lnTo>
                  <a:lnTo>
                    <a:pt x="756" y="304"/>
                  </a:lnTo>
                  <a:lnTo>
                    <a:pt x="746" y="304"/>
                  </a:lnTo>
                  <a:lnTo>
                    <a:pt x="736" y="302"/>
                  </a:lnTo>
                  <a:lnTo>
                    <a:pt x="727" y="300"/>
                  </a:lnTo>
                  <a:lnTo>
                    <a:pt x="717" y="300"/>
                  </a:lnTo>
                  <a:lnTo>
                    <a:pt x="707" y="302"/>
                  </a:lnTo>
                  <a:lnTo>
                    <a:pt x="698" y="302"/>
                  </a:lnTo>
                  <a:lnTo>
                    <a:pt x="688" y="302"/>
                  </a:lnTo>
                  <a:lnTo>
                    <a:pt x="679" y="304"/>
                  </a:lnTo>
                  <a:lnTo>
                    <a:pt x="669" y="305"/>
                  </a:lnTo>
                  <a:lnTo>
                    <a:pt x="660" y="305"/>
                  </a:lnTo>
                  <a:lnTo>
                    <a:pt x="652" y="305"/>
                  </a:lnTo>
                  <a:lnTo>
                    <a:pt x="641" y="307"/>
                  </a:lnTo>
                  <a:lnTo>
                    <a:pt x="635" y="312"/>
                  </a:lnTo>
                  <a:lnTo>
                    <a:pt x="617" y="317"/>
                  </a:lnTo>
                  <a:lnTo>
                    <a:pt x="602" y="324"/>
                  </a:lnTo>
                  <a:lnTo>
                    <a:pt x="587" y="333"/>
                  </a:lnTo>
                  <a:lnTo>
                    <a:pt x="573" y="343"/>
                  </a:lnTo>
                  <a:lnTo>
                    <a:pt x="559" y="353"/>
                  </a:lnTo>
                  <a:lnTo>
                    <a:pt x="547" y="367"/>
                  </a:lnTo>
                  <a:lnTo>
                    <a:pt x="533" y="377"/>
                  </a:lnTo>
                  <a:lnTo>
                    <a:pt x="525" y="393"/>
                  </a:lnTo>
                  <a:lnTo>
                    <a:pt x="515" y="406"/>
                  </a:lnTo>
                  <a:lnTo>
                    <a:pt x="509" y="424"/>
                  </a:lnTo>
                  <a:lnTo>
                    <a:pt x="504" y="432"/>
                  </a:lnTo>
                  <a:lnTo>
                    <a:pt x="499" y="441"/>
                  </a:lnTo>
                  <a:lnTo>
                    <a:pt x="497" y="449"/>
                  </a:lnTo>
                  <a:lnTo>
                    <a:pt x="496" y="460"/>
                  </a:lnTo>
                  <a:lnTo>
                    <a:pt x="492" y="468"/>
                  </a:lnTo>
                  <a:lnTo>
                    <a:pt x="491" y="478"/>
                  </a:lnTo>
                  <a:lnTo>
                    <a:pt x="489" y="490"/>
                  </a:lnTo>
                  <a:lnTo>
                    <a:pt x="489" y="501"/>
                  </a:lnTo>
                  <a:lnTo>
                    <a:pt x="485" y="511"/>
                  </a:lnTo>
                  <a:lnTo>
                    <a:pt x="484" y="521"/>
                  </a:lnTo>
                  <a:lnTo>
                    <a:pt x="482" y="532"/>
                  </a:lnTo>
                  <a:lnTo>
                    <a:pt x="482" y="544"/>
                  </a:lnTo>
                  <a:lnTo>
                    <a:pt x="482" y="556"/>
                  </a:lnTo>
                  <a:lnTo>
                    <a:pt x="482" y="568"/>
                  </a:lnTo>
                  <a:lnTo>
                    <a:pt x="482" y="578"/>
                  </a:lnTo>
                  <a:lnTo>
                    <a:pt x="482" y="590"/>
                  </a:lnTo>
                  <a:lnTo>
                    <a:pt x="482" y="602"/>
                  </a:lnTo>
                  <a:lnTo>
                    <a:pt x="482" y="614"/>
                  </a:lnTo>
                  <a:lnTo>
                    <a:pt x="482" y="626"/>
                  </a:lnTo>
                  <a:lnTo>
                    <a:pt x="482" y="640"/>
                  </a:lnTo>
                  <a:lnTo>
                    <a:pt x="482" y="653"/>
                  </a:lnTo>
                  <a:lnTo>
                    <a:pt x="482" y="665"/>
                  </a:lnTo>
                  <a:lnTo>
                    <a:pt x="484" y="677"/>
                  </a:lnTo>
                  <a:lnTo>
                    <a:pt x="485" y="691"/>
                  </a:lnTo>
                  <a:lnTo>
                    <a:pt x="485" y="703"/>
                  </a:lnTo>
                  <a:lnTo>
                    <a:pt x="485" y="717"/>
                  </a:lnTo>
                  <a:lnTo>
                    <a:pt x="485" y="729"/>
                  </a:lnTo>
                  <a:lnTo>
                    <a:pt x="487" y="742"/>
                  </a:lnTo>
                  <a:lnTo>
                    <a:pt x="487" y="754"/>
                  </a:lnTo>
                  <a:lnTo>
                    <a:pt x="489" y="766"/>
                  </a:lnTo>
                  <a:lnTo>
                    <a:pt x="491" y="778"/>
                  </a:lnTo>
                  <a:lnTo>
                    <a:pt x="492" y="794"/>
                  </a:lnTo>
                  <a:lnTo>
                    <a:pt x="492" y="806"/>
                  </a:lnTo>
                  <a:lnTo>
                    <a:pt x="494" y="818"/>
                  </a:lnTo>
                  <a:lnTo>
                    <a:pt x="494" y="830"/>
                  </a:lnTo>
                  <a:lnTo>
                    <a:pt x="496" y="843"/>
                  </a:lnTo>
                  <a:lnTo>
                    <a:pt x="496" y="857"/>
                  </a:lnTo>
                  <a:lnTo>
                    <a:pt x="497" y="871"/>
                  </a:lnTo>
                  <a:lnTo>
                    <a:pt x="499" y="883"/>
                  </a:lnTo>
                  <a:lnTo>
                    <a:pt x="499" y="897"/>
                  </a:lnTo>
                  <a:lnTo>
                    <a:pt x="499" y="907"/>
                  </a:lnTo>
                  <a:lnTo>
                    <a:pt x="499" y="921"/>
                  </a:lnTo>
                  <a:lnTo>
                    <a:pt x="499" y="933"/>
                  </a:lnTo>
                  <a:lnTo>
                    <a:pt x="501" y="946"/>
                  </a:lnTo>
                  <a:lnTo>
                    <a:pt x="501" y="957"/>
                  </a:lnTo>
                  <a:lnTo>
                    <a:pt x="501" y="970"/>
                  </a:lnTo>
                  <a:lnTo>
                    <a:pt x="501" y="982"/>
                  </a:lnTo>
                  <a:lnTo>
                    <a:pt x="503" y="996"/>
                  </a:lnTo>
                  <a:lnTo>
                    <a:pt x="501" y="1006"/>
                  </a:lnTo>
                  <a:lnTo>
                    <a:pt x="501" y="1017"/>
                  </a:lnTo>
                  <a:lnTo>
                    <a:pt x="501" y="1029"/>
                  </a:lnTo>
                  <a:lnTo>
                    <a:pt x="501" y="1041"/>
                  </a:lnTo>
                  <a:lnTo>
                    <a:pt x="499" y="1051"/>
                  </a:lnTo>
                  <a:lnTo>
                    <a:pt x="499" y="1063"/>
                  </a:lnTo>
                  <a:lnTo>
                    <a:pt x="499" y="1075"/>
                  </a:lnTo>
                  <a:lnTo>
                    <a:pt x="499" y="1087"/>
                  </a:lnTo>
                  <a:lnTo>
                    <a:pt x="496" y="1095"/>
                  </a:lnTo>
                  <a:lnTo>
                    <a:pt x="494" y="1106"/>
                  </a:lnTo>
                  <a:lnTo>
                    <a:pt x="491" y="1114"/>
                  </a:lnTo>
                  <a:lnTo>
                    <a:pt x="489" y="1126"/>
                  </a:lnTo>
                  <a:lnTo>
                    <a:pt x="484" y="1135"/>
                  </a:lnTo>
                  <a:lnTo>
                    <a:pt x="482" y="1145"/>
                  </a:lnTo>
                  <a:lnTo>
                    <a:pt x="479" y="1155"/>
                  </a:lnTo>
                  <a:lnTo>
                    <a:pt x="477" y="1166"/>
                  </a:lnTo>
                  <a:lnTo>
                    <a:pt x="472" y="1174"/>
                  </a:lnTo>
                  <a:lnTo>
                    <a:pt x="467" y="1185"/>
                  </a:lnTo>
                  <a:lnTo>
                    <a:pt x="463" y="1193"/>
                  </a:lnTo>
                  <a:lnTo>
                    <a:pt x="460" y="1205"/>
                  </a:lnTo>
                  <a:lnTo>
                    <a:pt x="455" y="1214"/>
                  </a:lnTo>
                  <a:lnTo>
                    <a:pt x="451" y="1222"/>
                  </a:lnTo>
                  <a:lnTo>
                    <a:pt x="446" y="1233"/>
                  </a:lnTo>
                  <a:lnTo>
                    <a:pt x="441" y="1243"/>
                  </a:lnTo>
                  <a:lnTo>
                    <a:pt x="434" y="1253"/>
                  </a:lnTo>
                  <a:lnTo>
                    <a:pt x="429" y="1262"/>
                  </a:lnTo>
                  <a:lnTo>
                    <a:pt x="420" y="1270"/>
                  </a:lnTo>
                  <a:lnTo>
                    <a:pt x="417" y="1280"/>
                  </a:lnTo>
                  <a:lnTo>
                    <a:pt x="408" y="1289"/>
                  </a:lnTo>
                  <a:lnTo>
                    <a:pt x="405" y="1299"/>
                  </a:lnTo>
                  <a:lnTo>
                    <a:pt x="396" y="1308"/>
                  </a:lnTo>
                  <a:lnTo>
                    <a:pt x="391" y="1316"/>
                  </a:lnTo>
                  <a:lnTo>
                    <a:pt x="384" y="1327"/>
                  </a:lnTo>
                  <a:lnTo>
                    <a:pt x="376" y="1335"/>
                  </a:lnTo>
                  <a:lnTo>
                    <a:pt x="369" y="1346"/>
                  </a:lnTo>
                  <a:lnTo>
                    <a:pt x="362" y="1354"/>
                  </a:lnTo>
                  <a:lnTo>
                    <a:pt x="355" y="1363"/>
                  </a:lnTo>
                  <a:lnTo>
                    <a:pt x="347" y="1373"/>
                  </a:lnTo>
                  <a:lnTo>
                    <a:pt x="340" y="1382"/>
                  </a:lnTo>
                  <a:lnTo>
                    <a:pt x="333" y="1394"/>
                  </a:lnTo>
                  <a:lnTo>
                    <a:pt x="324" y="1402"/>
                  </a:lnTo>
                  <a:lnTo>
                    <a:pt x="316" y="1411"/>
                  </a:lnTo>
                  <a:lnTo>
                    <a:pt x="309" y="1421"/>
                  </a:lnTo>
                  <a:lnTo>
                    <a:pt x="300" y="1430"/>
                  </a:lnTo>
                  <a:lnTo>
                    <a:pt x="292" y="1440"/>
                  </a:lnTo>
                  <a:lnTo>
                    <a:pt x="283" y="1450"/>
                  </a:lnTo>
                  <a:lnTo>
                    <a:pt x="276" y="1459"/>
                  </a:lnTo>
                  <a:lnTo>
                    <a:pt x="268" y="1471"/>
                  </a:lnTo>
                  <a:lnTo>
                    <a:pt x="259" y="1479"/>
                  </a:lnTo>
                  <a:lnTo>
                    <a:pt x="249" y="1490"/>
                  </a:lnTo>
                  <a:lnTo>
                    <a:pt x="242" y="1498"/>
                  </a:lnTo>
                  <a:lnTo>
                    <a:pt x="233" y="1508"/>
                  </a:lnTo>
                  <a:lnTo>
                    <a:pt x="225" y="1519"/>
                  </a:lnTo>
                  <a:lnTo>
                    <a:pt x="216" y="1529"/>
                  </a:lnTo>
                  <a:lnTo>
                    <a:pt x="208" y="1539"/>
                  </a:lnTo>
                  <a:lnTo>
                    <a:pt x="201" y="1553"/>
                  </a:lnTo>
                  <a:lnTo>
                    <a:pt x="191" y="1562"/>
                  </a:lnTo>
                  <a:lnTo>
                    <a:pt x="182" y="1572"/>
                  </a:lnTo>
                  <a:lnTo>
                    <a:pt x="172" y="1584"/>
                  </a:lnTo>
                  <a:lnTo>
                    <a:pt x="165" y="1594"/>
                  </a:lnTo>
                  <a:lnTo>
                    <a:pt x="155" y="1603"/>
                  </a:lnTo>
                  <a:lnTo>
                    <a:pt x="148" y="1615"/>
                  </a:lnTo>
                  <a:lnTo>
                    <a:pt x="139" y="1627"/>
                  </a:lnTo>
                  <a:lnTo>
                    <a:pt x="132" y="1639"/>
                  </a:lnTo>
                  <a:lnTo>
                    <a:pt x="124" y="1649"/>
                  </a:lnTo>
                  <a:lnTo>
                    <a:pt x="115" y="1663"/>
                  </a:lnTo>
                  <a:lnTo>
                    <a:pt x="108" y="1673"/>
                  </a:lnTo>
                  <a:lnTo>
                    <a:pt x="100" y="1685"/>
                  </a:lnTo>
                  <a:lnTo>
                    <a:pt x="91" y="1697"/>
                  </a:lnTo>
                  <a:lnTo>
                    <a:pt x="83" y="1711"/>
                  </a:lnTo>
                  <a:lnTo>
                    <a:pt x="76" y="1723"/>
                  </a:lnTo>
                  <a:lnTo>
                    <a:pt x="69" y="1736"/>
                  </a:lnTo>
                  <a:lnTo>
                    <a:pt x="60" y="1747"/>
                  </a:lnTo>
                  <a:lnTo>
                    <a:pt x="53" y="1760"/>
                  </a:lnTo>
                  <a:lnTo>
                    <a:pt x="47" y="1774"/>
                  </a:lnTo>
                  <a:lnTo>
                    <a:pt x="40" y="1789"/>
                  </a:lnTo>
                  <a:lnTo>
                    <a:pt x="33" y="1803"/>
                  </a:lnTo>
                  <a:lnTo>
                    <a:pt x="29" y="1817"/>
                  </a:lnTo>
                  <a:lnTo>
                    <a:pt x="24" y="1832"/>
                  </a:lnTo>
                  <a:lnTo>
                    <a:pt x="21" y="1848"/>
                  </a:lnTo>
                  <a:lnTo>
                    <a:pt x="16" y="1861"/>
                  </a:lnTo>
                  <a:lnTo>
                    <a:pt x="12" y="1879"/>
                  </a:lnTo>
                  <a:lnTo>
                    <a:pt x="9" y="1894"/>
                  </a:lnTo>
                  <a:lnTo>
                    <a:pt x="7" y="1911"/>
                  </a:lnTo>
                  <a:lnTo>
                    <a:pt x="4" y="1927"/>
                  </a:lnTo>
                  <a:lnTo>
                    <a:pt x="2" y="1944"/>
                  </a:lnTo>
                  <a:lnTo>
                    <a:pt x="2" y="1961"/>
                  </a:lnTo>
                  <a:lnTo>
                    <a:pt x="2" y="1978"/>
                  </a:lnTo>
                  <a:lnTo>
                    <a:pt x="0" y="1993"/>
                  </a:lnTo>
                  <a:lnTo>
                    <a:pt x="0" y="2011"/>
                  </a:lnTo>
                  <a:lnTo>
                    <a:pt x="0" y="2028"/>
                  </a:lnTo>
                  <a:lnTo>
                    <a:pt x="0" y="2047"/>
                  </a:lnTo>
                  <a:lnTo>
                    <a:pt x="0" y="2064"/>
                  </a:lnTo>
                  <a:lnTo>
                    <a:pt x="4" y="2083"/>
                  </a:lnTo>
                  <a:lnTo>
                    <a:pt x="5" y="2100"/>
                  </a:lnTo>
                  <a:lnTo>
                    <a:pt x="9" y="2119"/>
                  </a:lnTo>
                  <a:lnTo>
                    <a:pt x="11" y="2136"/>
                  </a:lnTo>
                  <a:lnTo>
                    <a:pt x="14" y="2153"/>
                  </a:lnTo>
                  <a:lnTo>
                    <a:pt x="16" y="2170"/>
                  </a:lnTo>
                  <a:lnTo>
                    <a:pt x="21" y="2189"/>
                  </a:lnTo>
                  <a:lnTo>
                    <a:pt x="24" y="2206"/>
                  </a:lnTo>
                  <a:lnTo>
                    <a:pt x="29" y="2225"/>
                  </a:lnTo>
                  <a:lnTo>
                    <a:pt x="35" y="2242"/>
                  </a:lnTo>
                  <a:lnTo>
                    <a:pt x="41" y="2261"/>
                  </a:lnTo>
                  <a:lnTo>
                    <a:pt x="47" y="2276"/>
                  </a:lnTo>
                  <a:lnTo>
                    <a:pt x="50" y="2293"/>
                  </a:lnTo>
                  <a:lnTo>
                    <a:pt x="57" y="2310"/>
                  </a:lnTo>
                  <a:lnTo>
                    <a:pt x="64" y="2328"/>
                  </a:lnTo>
                  <a:lnTo>
                    <a:pt x="69" y="2343"/>
                  </a:lnTo>
                  <a:lnTo>
                    <a:pt x="77" y="2360"/>
                  </a:lnTo>
                  <a:lnTo>
                    <a:pt x="84" y="2376"/>
                  </a:lnTo>
                  <a:lnTo>
                    <a:pt x="93" y="2393"/>
                  </a:lnTo>
                  <a:lnTo>
                    <a:pt x="101" y="2406"/>
                  </a:lnTo>
                  <a:lnTo>
                    <a:pt x="108" y="2422"/>
                  </a:lnTo>
                  <a:lnTo>
                    <a:pt x="119" y="2437"/>
                  </a:lnTo>
                  <a:lnTo>
                    <a:pt x="127" y="2453"/>
                  </a:lnTo>
                  <a:lnTo>
                    <a:pt x="137" y="2468"/>
                  </a:lnTo>
                  <a:lnTo>
                    <a:pt x="146" y="2482"/>
                  </a:lnTo>
                  <a:lnTo>
                    <a:pt x="156" y="2496"/>
                  </a:lnTo>
                  <a:lnTo>
                    <a:pt x="168" y="2509"/>
                  </a:lnTo>
                  <a:lnTo>
                    <a:pt x="177" y="2520"/>
                  </a:lnTo>
                  <a:lnTo>
                    <a:pt x="187" y="2532"/>
                  </a:lnTo>
                  <a:lnTo>
                    <a:pt x="199" y="2545"/>
                  </a:lnTo>
                  <a:lnTo>
                    <a:pt x="211" y="2557"/>
                  </a:lnTo>
                  <a:lnTo>
                    <a:pt x="221" y="2568"/>
                  </a:lnTo>
                  <a:lnTo>
                    <a:pt x="233" y="2578"/>
                  </a:lnTo>
                  <a:lnTo>
                    <a:pt x="245" y="2588"/>
                  </a:lnTo>
                  <a:lnTo>
                    <a:pt x="259" y="2598"/>
                  </a:lnTo>
                  <a:lnTo>
                    <a:pt x="271" y="2607"/>
                  </a:lnTo>
                  <a:lnTo>
                    <a:pt x="283" y="2616"/>
                  </a:lnTo>
                  <a:lnTo>
                    <a:pt x="297" y="2624"/>
                  </a:lnTo>
                  <a:lnTo>
                    <a:pt x="312" y="2631"/>
                  </a:lnTo>
                  <a:lnTo>
                    <a:pt x="326" y="2638"/>
                  </a:lnTo>
                  <a:lnTo>
                    <a:pt x="340" y="2643"/>
                  </a:lnTo>
                  <a:lnTo>
                    <a:pt x="353" y="2648"/>
                  </a:lnTo>
                  <a:lnTo>
                    <a:pt x="369" y="2655"/>
                  </a:lnTo>
                  <a:lnTo>
                    <a:pt x="383" y="2657"/>
                  </a:lnTo>
                  <a:lnTo>
                    <a:pt x="396" y="2660"/>
                  </a:lnTo>
                  <a:lnTo>
                    <a:pt x="412" y="2662"/>
                  </a:lnTo>
                  <a:lnTo>
                    <a:pt x="429" y="2665"/>
                  </a:lnTo>
                  <a:lnTo>
                    <a:pt x="443" y="2667"/>
                  </a:lnTo>
                  <a:lnTo>
                    <a:pt x="460" y="2669"/>
                  </a:lnTo>
                  <a:lnTo>
                    <a:pt x="477" y="2670"/>
                  </a:lnTo>
                  <a:lnTo>
                    <a:pt x="496" y="2672"/>
                  </a:lnTo>
                  <a:lnTo>
                    <a:pt x="511" y="2670"/>
                  </a:lnTo>
                  <a:lnTo>
                    <a:pt x="528" y="2670"/>
                  </a:lnTo>
                  <a:lnTo>
                    <a:pt x="545" y="2669"/>
                  </a:lnTo>
                  <a:lnTo>
                    <a:pt x="564" y="2669"/>
                  </a:lnTo>
                  <a:lnTo>
                    <a:pt x="583" y="2667"/>
                  </a:lnTo>
                  <a:lnTo>
                    <a:pt x="602" y="2665"/>
                  </a:lnTo>
                  <a:lnTo>
                    <a:pt x="621" y="2664"/>
                  </a:lnTo>
                  <a:lnTo>
                    <a:pt x="640" y="2662"/>
                  </a:lnTo>
                  <a:lnTo>
                    <a:pt x="659" y="2657"/>
                  </a:lnTo>
                  <a:lnTo>
                    <a:pt x="677" y="2655"/>
                  </a:lnTo>
                  <a:lnTo>
                    <a:pt x="698" y="2652"/>
                  </a:lnTo>
                  <a:lnTo>
                    <a:pt x="717" y="2648"/>
                  </a:lnTo>
                  <a:lnTo>
                    <a:pt x="736" y="2643"/>
                  </a:lnTo>
                  <a:lnTo>
                    <a:pt x="756" y="2641"/>
                  </a:lnTo>
                  <a:lnTo>
                    <a:pt x="777" y="2636"/>
                  </a:lnTo>
                  <a:lnTo>
                    <a:pt x="797" y="2633"/>
                  </a:lnTo>
                  <a:lnTo>
                    <a:pt x="818" y="2626"/>
                  </a:lnTo>
                  <a:lnTo>
                    <a:pt x="840" y="2622"/>
                  </a:lnTo>
                  <a:lnTo>
                    <a:pt x="859" y="2617"/>
                  </a:lnTo>
                  <a:lnTo>
                    <a:pt x="881" y="2612"/>
                  </a:lnTo>
                  <a:lnTo>
                    <a:pt x="902" y="2607"/>
                  </a:lnTo>
                  <a:lnTo>
                    <a:pt x="923" y="2602"/>
                  </a:lnTo>
                  <a:lnTo>
                    <a:pt x="943" y="2597"/>
                  </a:lnTo>
                  <a:lnTo>
                    <a:pt x="967" y="2593"/>
                  </a:lnTo>
                  <a:lnTo>
                    <a:pt x="986" y="2586"/>
                  </a:lnTo>
                  <a:lnTo>
                    <a:pt x="1008" y="2580"/>
                  </a:lnTo>
                  <a:lnTo>
                    <a:pt x="1029" y="2574"/>
                  </a:lnTo>
                  <a:lnTo>
                    <a:pt x="1049" y="2569"/>
                  </a:lnTo>
                  <a:lnTo>
                    <a:pt x="1070" y="2562"/>
                  </a:lnTo>
                  <a:lnTo>
                    <a:pt x="1091" y="2557"/>
                  </a:lnTo>
                  <a:lnTo>
                    <a:pt x="1113" y="2550"/>
                  </a:lnTo>
                  <a:lnTo>
                    <a:pt x="1135" y="2547"/>
                  </a:lnTo>
                  <a:lnTo>
                    <a:pt x="1154" y="2540"/>
                  </a:lnTo>
                  <a:lnTo>
                    <a:pt x="1176" y="2535"/>
                  </a:lnTo>
                  <a:lnTo>
                    <a:pt x="1197" y="2530"/>
                  </a:lnTo>
                  <a:lnTo>
                    <a:pt x="1217" y="2525"/>
                  </a:lnTo>
                  <a:lnTo>
                    <a:pt x="1238" y="2520"/>
                  </a:lnTo>
                  <a:lnTo>
                    <a:pt x="1260" y="2514"/>
                  </a:lnTo>
                  <a:lnTo>
                    <a:pt x="1281" y="2511"/>
                  </a:lnTo>
                  <a:lnTo>
                    <a:pt x="1303" y="2506"/>
                  </a:lnTo>
                  <a:lnTo>
                    <a:pt x="1322" y="2501"/>
                  </a:lnTo>
                  <a:lnTo>
                    <a:pt x="1341" y="2497"/>
                  </a:lnTo>
                  <a:lnTo>
                    <a:pt x="1361" y="2492"/>
                  </a:lnTo>
                  <a:lnTo>
                    <a:pt x="1382" y="2487"/>
                  </a:lnTo>
                  <a:lnTo>
                    <a:pt x="1401" y="2484"/>
                  </a:lnTo>
                  <a:lnTo>
                    <a:pt x="1420" y="2480"/>
                  </a:lnTo>
                  <a:lnTo>
                    <a:pt x="1440" y="2477"/>
                  </a:lnTo>
                  <a:lnTo>
                    <a:pt x="1461" y="2475"/>
                  </a:lnTo>
                  <a:lnTo>
                    <a:pt x="1480" y="2470"/>
                  </a:lnTo>
                  <a:lnTo>
                    <a:pt x="1497" y="2468"/>
                  </a:lnTo>
                  <a:lnTo>
                    <a:pt x="1516" y="2466"/>
                  </a:lnTo>
                  <a:lnTo>
                    <a:pt x="1535" y="2466"/>
                  </a:lnTo>
                  <a:lnTo>
                    <a:pt x="1552" y="2463"/>
                  </a:lnTo>
                  <a:lnTo>
                    <a:pt x="1571" y="2463"/>
                  </a:lnTo>
                  <a:lnTo>
                    <a:pt x="1588" y="2463"/>
                  </a:lnTo>
                  <a:lnTo>
                    <a:pt x="1607" y="2463"/>
                  </a:lnTo>
                  <a:lnTo>
                    <a:pt x="1622" y="2461"/>
                  </a:lnTo>
                  <a:lnTo>
                    <a:pt x="1639" y="2461"/>
                  </a:lnTo>
                  <a:lnTo>
                    <a:pt x="1655" y="2463"/>
                  </a:lnTo>
                  <a:lnTo>
                    <a:pt x="1672" y="2465"/>
                  </a:lnTo>
                  <a:lnTo>
                    <a:pt x="1685" y="2465"/>
                  </a:lnTo>
                  <a:lnTo>
                    <a:pt x="1701" y="2468"/>
                  </a:lnTo>
                  <a:lnTo>
                    <a:pt x="1716" y="2468"/>
                  </a:lnTo>
                  <a:lnTo>
                    <a:pt x="1732" y="2472"/>
                  </a:lnTo>
                  <a:lnTo>
                    <a:pt x="1745" y="2473"/>
                  </a:lnTo>
                  <a:lnTo>
                    <a:pt x="1761" y="2477"/>
                  </a:lnTo>
                  <a:lnTo>
                    <a:pt x="1775" y="2482"/>
                  </a:lnTo>
                  <a:lnTo>
                    <a:pt x="1788" y="2485"/>
                  </a:lnTo>
                  <a:lnTo>
                    <a:pt x="1802" y="2489"/>
                  </a:lnTo>
                  <a:lnTo>
                    <a:pt x="1816" y="2494"/>
                  </a:lnTo>
                  <a:lnTo>
                    <a:pt x="1829" y="2499"/>
                  </a:lnTo>
                  <a:lnTo>
                    <a:pt x="1843" y="2504"/>
                  </a:lnTo>
                  <a:lnTo>
                    <a:pt x="1855" y="2509"/>
                  </a:lnTo>
                  <a:lnTo>
                    <a:pt x="1869" y="2514"/>
                  </a:lnTo>
                  <a:lnTo>
                    <a:pt x="1881" y="2520"/>
                  </a:lnTo>
                  <a:lnTo>
                    <a:pt x="1895" y="2526"/>
                  </a:lnTo>
                  <a:lnTo>
                    <a:pt x="1905" y="2532"/>
                  </a:lnTo>
                  <a:lnTo>
                    <a:pt x="1919" y="2538"/>
                  </a:lnTo>
                  <a:lnTo>
                    <a:pt x="1931" y="2545"/>
                  </a:lnTo>
                  <a:lnTo>
                    <a:pt x="1944" y="2552"/>
                  </a:lnTo>
                  <a:lnTo>
                    <a:pt x="1955" y="2559"/>
                  </a:lnTo>
                  <a:lnTo>
                    <a:pt x="1967" y="2566"/>
                  </a:lnTo>
                  <a:lnTo>
                    <a:pt x="1979" y="2573"/>
                  </a:lnTo>
                  <a:lnTo>
                    <a:pt x="1991" y="2580"/>
                  </a:lnTo>
                  <a:lnTo>
                    <a:pt x="2001" y="2588"/>
                  </a:lnTo>
                  <a:lnTo>
                    <a:pt x="2013" y="2595"/>
                  </a:lnTo>
                  <a:lnTo>
                    <a:pt x="2025" y="2604"/>
                  </a:lnTo>
                  <a:lnTo>
                    <a:pt x="2039" y="2612"/>
                  </a:lnTo>
                  <a:lnTo>
                    <a:pt x="2047" y="2621"/>
                  </a:lnTo>
                  <a:lnTo>
                    <a:pt x="2057" y="2628"/>
                  </a:lnTo>
                  <a:lnTo>
                    <a:pt x="2069" y="2636"/>
                  </a:lnTo>
                  <a:lnTo>
                    <a:pt x="2081" y="2645"/>
                  </a:lnTo>
                  <a:lnTo>
                    <a:pt x="2090" y="2653"/>
                  </a:lnTo>
                  <a:lnTo>
                    <a:pt x="2102" y="2660"/>
                  </a:lnTo>
                  <a:lnTo>
                    <a:pt x="2112" y="2670"/>
                  </a:lnTo>
                  <a:lnTo>
                    <a:pt x="2124" y="2679"/>
                  </a:lnTo>
                  <a:lnTo>
                    <a:pt x="2135" y="2688"/>
                  </a:lnTo>
                  <a:lnTo>
                    <a:pt x="2147" y="2696"/>
                  </a:lnTo>
                  <a:lnTo>
                    <a:pt x="2155" y="2705"/>
                  </a:lnTo>
                  <a:lnTo>
                    <a:pt x="2167" y="2715"/>
                  </a:lnTo>
                  <a:lnTo>
                    <a:pt x="2179" y="2722"/>
                  </a:lnTo>
                  <a:lnTo>
                    <a:pt x="2191" y="2732"/>
                  </a:lnTo>
                  <a:lnTo>
                    <a:pt x="2201" y="2741"/>
                  </a:lnTo>
                  <a:lnTo>
                    <a:pt x="2213" y="2751"/>
                  </a:lnTo>
                  <a:lnTo>
                    <a:pt x="2224" y="2758"/>
                  </a:lnTo>
                  <a:lnTo>
                    <a:pt x="2236" y="2768"/>
                  </a:lnTo>
                  <a:lnTo>
                    <a:pt x="2244" y="2775"/>
                  </a:lnTo>
                  <a:lnTo>
                    <a:pt x="2258" y="2784"/>
                  </a:lnTo>
                  <a:lnTo>
                    <a:pt x="2268" y="2792"/>
                  </a:lnTo>
                  <a:lnTo>
                    <a:pt x="2280" y="2801"/>
                  </a:lnTo>
                  <a:lnTo>
                    <a:pt x="2291" y="2809"/>
                  </a:lnTo>
                  <a:lnTo>
                    <a:pt x="2304" y="2818"/>
                  </a:lnTo>
                  <a:lnTo>
                    <a:pt x="2315" y="2826"/>
                  </a:lnTo>
                  <a:lnTo>
                    <a:pt x="2327" y="2833"/>
                  </a:lnTo>
                  <a:lnTo>
                    <a:pt x="2339" y="2842"/>
                  </a:lnTo>
                  <a:lnTo>
                    <a:pt x="2352" y="2850"/>
                  </a:lnTo>
                  <a:lnTo>
                    <a:pt x="2364" y="2859"/>
                  </a:lnTo>
                  <a:lnTo>
                    <a:pt x="2376" y="2866"/>
                  </a:lnTo>
                  <a:lnTo>
                    <a:pt x="2390" y="2874"/>
                  </a:lnTo>
                  <a:lnTo>
                    <a:pt x="2404" y="2883"/>
                  </a:lnTo>
                  <a:lnTo>
                    <a:pt x="2416" y="2890"/>
                  </a:lnTo>
                  <a:lnTo>
                    <a:pt x="2429" y="2895"/>
                  </a:lnTo>
                  <a:lnTo>
                    <a:pt x="2441" y="2902"/>
                  </a:lnTo>
                  <a:lnTo>
                    <a:pt x="2455" y="2910"/>
                  </a:lnTo>
                  <a:lnTo>
                    <a:pt x="2469" y="2914"/>
                  </a:lnTo>
                  <a:lnTo>
                    <a:pt x="2483" y="2922"/>
                  </a:lnTo>
                  <a:lnTo>
                    <a:pt x="2496" y="2926"/>
                  </a:lnTo>
                  <a:lnTo>
                    <a:pt x="2510" y="2934"/>
                  </a:lnTo>
                  <a:lnTo>
                    <a:pt x="2525" y="2939"/>
                  </a:lnTo>
                  <a:lnTo>
                    <a:pt x="2539" y="2945"/>
                  </a:lnTo>
                  <a:lnTo>
                    <a:pt x="2553" y="2950"/>
                  </a:lnTo>
                  <a:lnTo>
                    <a:pt x="2568" y="2957"/>
                  </a:lnTo>
                  <a:lnTo>
                    <a:pt x="2582" y="2960"/>
                  </a:lnTo>
                  <a:lnTo>
                    <a:pt x="2597" y="2965"/>
                  </a:lnTo>
                  <a:lnTo>
                    <a:pt x="2613" y="2970"/>
                  </a:lnTo>
                  <a:lnTo>
                    <a:pt x="2628" y="2975"/>
                  </a:lnTo>
                  <a:lnTo>
                    <a:pt x="2642" y="2979"/>
                  </a:lnTo>
                  <a:lnTo>
                    <a:pt x="2657" y="2982"/>
                  </a:lnTo>
                  <a:lnTo>
                    <a:pt x="2673" y="2986"/>
                  </a:lnTo>
                  <a:lnTo>
                    <a:pt x="2688" y="2989"/>
                  </a:lnTo>
                  <a:lnTo>
                    <a:pt x="2704" y="2993"/>
                  </a:lnTo>
                  <a:lnTo>
                    <a:pt x="2719" y="2996"/>
                  </a:lnTo>
                  <a:lnTo>
                    <a:pt x="2735" y="2999"/>
                  </a:lnTo>
                  <a:lnTo>
                    <a:pt x="2752" y="3005"/>
                  </a:lnTo>
                  <a:lnTo>
                    <a:pt x="2767" y="3005"/>
                  </a:lnTo>
                  <a:lnTo>
                    <a:pt x="2784" y="3008"/>
                  </a:lnTo>
                  <a:lnTo>
                    <a:pt x="2800" y="3010"/>
                  </a:lnTo>
                  <a:lnTo>
                    <a:pt x="2817" y="3013"/>
                  </a:lnTo>
                  <a:lnTo>
                    <a:pt x="2832" y="3015"/>
                  </a:lnTo>
                  <a:lnTo>
                    <a:pt x="2849" y="3017"/>
                  </a:lnTo>
                  <a:lnTo>
                    <a:pt x="2865" y="3018"/>
                  </a:lnTo>
                  <a:lnTo>
                    <a:pt x="2882" y="3020"/>
                  </a:lnTo>
                  <a:lnTo>
                    <a:pt x="2897" y="3020"/>
                  </a:lnTo>
                  <a:lnTo>
                    <a:pt x="2915" y="3020"/>
                  </a:lnTo>
                  <a:lnTo>
                    <a:pt x="2930" y="3020"/>
                  </a:lnTo>
                  <a:lnTo>
                    <a:pt x="2945" y="3022"/>
                  </a:lnTo>
                  <a:lnTo>
                    <a:pt x="2961" y="3022"/>
                  </a:lnTo>
                  <a:lnTo>
                    <a:pt x="2978" y="3022"/>
                  </a:lnTo>
                  <a:lnTo>
                    <a:pt x="2993" y="3022"/>
                  </a:lnTo>
                  <a:lnTo>
                    <a:pt x="3011" y="3022"/>
                  </a:lnTo>
                  <a:lnTo>
                    <a:pt x="3026" y="3020"/>
                  </a:lnTo>
                  <a:lnTo>
                    <a:pt x="3043" y="3020"/>
                  </a:lnTo>
                  <a:lnTo>
                    <a:pt x="3059" y="3018"/>
                  </a:lnTo>
                  <a:lnTo>
                    <a:pt x="3076" y="3018"/>
                  </a:lnTo>
                  <a:lnTo>
                    <a:pt x="3091" y="3017"/>
                  </a:lnTo>
                  <a:lnTo>
                    <a:pt x="3108" y="3015"/>
                  </a:lnTo>
                  <a:lnTo>
                    <a:pt x="3125" y="3013"/>
                  </a:lnTo>
                  <a:lnTo>
                    <a:pt x="3143" y="3011"/>
                  </a:lnTo>
                  <a:lnTo>
                    <a:pt x="3158" y="3008"/>
                  </a:lnTo>
                  <a:lnTo>
                    <a:pt x="3173" y="3005"/>
                  </a:lnTo>
                  <a:lnTo>
                    <a:pt x="3189" y="3003"/>
                  </a:lnTo>
                  <a:lnTo>
                    <a:pt x="3206" y="2999"/>
                  </a:lnTo>
                  <a:lnTo>
                    <a:pt x="3221" y="2994"/>
                  </a:lnTo>
                  <a:lnTo>
                    <a:pt x="3237" y="2991"/>
                  </a:lnTo>
                  <a:lnTo>
                    <a:pt x="3252" y="2989"/>
                  </a:lnTo>
                  <a:lnTo>
                    <a:pt x="3269" y="2986"/>
                  </a:lnTo>
                  <a:lnTo>
                    <a:pt x="3283" y="2981"/>
                  </a:lnTo>
                  <a:lnTo>
                    <a:pt x="3300" y="2975"/>
                  </a:lnTo>
                  <a:lnTo>
                    <a:pt x="3314" y="2972"/>
                  </a:lnTo>
                  <a:lnTo>
                    <a:pt x="3331" y="2967"/>
                  </a:lnTo>
                  <a:lnTo>
                    <a:pt x="3345" y="2960"/>
                  </a:lnTo>
                  <a:lnTo>
                    <a:pt x="3362" y="2957"/>
                  </a:lnTo>
                  <a:lnTo>
                    <a:pt x="3376" y="2950"/>
                  </a:lnTo>
                  <a:lnTo>
                    <a:pt x="3393" y="2945"/>
                  </a:lnTo>
                  <a:lnTo>
                    <a:pt x="3407" y="2938"/>
                  </a:lnTo>
                  <a:lnTo>
                    <a:pt x="3420" y="2931"/>
                  </a:lnTo>
                  <a:lnTo>
                    <a:pt x="3434" y="2924"/>
                  </a:lnTo>
                  <a:lnTo>
                    <a:pt x="3449" y="2917"/>
                  </a:lnTo>
                  <a:lnTo>
                    <a:pt x="3463" y="2909"/>
                  </a:lnTo>
                  <a:lnTo>
                    <a:pt x="3477" y="2902"/>
                  </a:lnTo>
                  <a:lnTo>
                    <a:pt x="3491" y="2893"/>
                  </a:lnTo>
                  <a:lnTo>
                    <a:pt x="3506" y="2886"/>
                  </a:lnTo>
                  <a:lnTo>
                    <a:pt x="3518" y="2878"/>
                  </a:lnTo>
                  <a:lnTo>
                    <a:pt x="3532" y="2867"/>
                  </a:lnTo>
                  <a:lnTo>
                    <a:pt x="3544" y="2859"/>
                  </a:lnTo>
                  <a:lnTo>
                    <a:pt x="3557" y="2850"/>
                  </a:lnTo>
                  <a:lnTo>
                    <a:pt x="3569" y="2842"/>
                  </a:lnTo>
                  <a:lnTo>
                    <a:pt x="3583" y="2831"/>
                  </a:lnTo>
                  <a:lnTo>
                    <a:pt x="3595" y="2823"/>
                  </a:lnTo>
                  <a:lnTo>
                    <a:pt x="3609" y="2814"/>
                  </a:lnTo>
                  <a:lnTo>
                    <a:pt x="3619" y="2802"/>
                  </a:lnTo>
                  <a:lnTo>
                    <a:pt x="3631" y="2794"/>
                  </a:lnTo>
                  <a:lnTo>
                    <a:pt x="3643" y="2784"/>
                  </a:lnTo>
                  <a:lnTo>
                    <a:pt x="3655" y="2773"/>
                  </a:lnTo>
                  <a:lnTo>
                    <a:pt x="3665" y="2763"/>
                  </a:lnTo>
                  <a:lnTo>
                    <a:pt x="3677" y="2751"/>
                  </a:lnTo>
                  <a:lnTo>
                    <a:pt x="3688" y="2741"/>
                  </a:lnTo>
                  <a:lnTo>
                    <a:pt x="3700" y="2732"/>
                  </a:lnTo>
                  <a:lnTo>
                    <a:pt x="3708" y="2720"/>
                  </a:lnTo>
                  <a:lnTo>
                    <a:pt x="3719" y="2710"/>
                  </a:lnTo>
                  <a:lnTo>
                    <a:pt x="3727" y="2698"/>
                  </a:lnTo>
                  <a:lnTo>
                    <a:pt x="3739" y="2689"/>
                  </a:lnTo>
                  <a:lnTo>
                    <a:pt x="3748" y="2676"/>
                  </a:lnTo>
                  <a:lnTo>
                    <a:pt x="3756" y="2667"/>
                  </a:lnTo>
                  <a:lnTo>
                    <a:pt x="3767" y="2655"/>
                  </a:lnTo>
                  <a:lnTo>
                    <a:pt x="3775" y="2645"/>
                  </a:lnTo>
                  <a:lnTo>
                    <a:pt x="3782" y="2633"/>
                  </a:lnTo>
                  <a:lnTo>
                    <a:pt x="3791" y="2622"/>
                  </a:lnTo>
                  <a:lnTo>
                    <a:pt x="3797" y="2610"/>
                  </a:lnTo>
                  <a:lnTo>
                    <a:pt x="3806" y="2598"/>
                  </a:lnTo>
                  <a:lnTo>
                    <a:pt x="3813" y="2586"/>
                  </a:lnTo>
                  <a:lnTo>
                    <a:pt x="3818" y="2576"/>
                  </a:lnTo>
                  <a:lnTo>
                    <a:pt x="3825" y="2562"/>
                  </a:lnTo>
                  <a:lnTo>
                    <a:pt x="3833" y="2552"/>
                  </a:lnTo>
                  <a:lnTo>
                    <a:pt x="3837" y="2540"/>
                  </a:lnTo>
                  <a:lnTo>
                    <a:pt x="3842" y="2530"/>
                  </a:lnTo>
                  <a:lnTo>
                    <a:pt x="3847" y="2516"/>
                  </a:lnTo>
                  <a:lnTo>
                    <a:pt x="3852" y="2506"/>
                  </a:lnTo>
                  <a:lnTo>
                    <a:pt x="3856" y="2494"/>
                  </a:lnTo>
                  <a:lnTo>
                    <a:pt x="3861" y="2484"/>
                  </a:lnTo>
                  <a:lnTo>
                    <a:pt x="3864" y="2470"/>
                  </a:lnTo>
                  <a:lnTo>
                    <a:pt x="3869" y="2461"/>
                  </a:lnTo>
                  <a:lnTo>
                    <a:pt x="3871" y="2449"/>
                  </a:lnTo>
                  <a:lnTo>
                    <a:pt x="3873" y="2437"/>
                  </a:lnTo>
                  <a:lnTo>
                    <a:pt x="3875" y="2425"/>
                  </a:lnTo>
                  <a:lnTo>
                    <a:pt x="3878" y="2415"/>
                  </a:lnTo>
                  <a:lnTo>
                    <a:pt x="3880" y="2405"/>
                  </a:lnTo>
                  <a:lnTo>
                    <a:pt x="3881" y="2393"/>
                  </a:lnTo>
                  <a:lnTo>
                    <a:pt x="3881" y="2382"/>
                  </a:lnTo>
                  <a:lnTo>
                    <a:pt x="3881" y="2372"/>
                  </a:lnTo>
                  <a:lnTo>
                    <a:pt x="3881" y="2362"/>
                  </a:lnTo>
                  <a:lnTo>
                    <a:pt x="3881" y="2352"/>
                  </a:lnTo>
                  <a:lnTo>
                    <a:pt x="3880" y="2341"/>
                  </a:lnTo>
                  <a:lnTo>
                    <a:pt x="3880" y="2331"/>
                  </a:lnTo>
                  <a:lnTo>
                    <a:pt x="3876" y="2321"/>
                  </a:lnTo>
                  <a:lnTo>
                    <a:pt x="3875" y="2310"/>
                  </a:lnTo>
                  <a:lnTo>
                    <a:pt x="3873" y="2302"/>
                  </a:lnTo>
                  <a:lnTo>
                    <a:pt x="3871" y="2293"/>
                  </a:lnTo>
                  <a:lnTo>
                    <a:pt x="3866" y="2281"/>
                  </a:lnTo>
                  <a:lnTo>
                    <a:pt x="3863" y="2273"/>
                  </a:lnTo>
                  <a:lnTo>
                    <a:pt x="3857" y="2263"/>
                  </a:lnTo>
                  <a:lnTo>
                    <a:pt x="3852" y="2254"/>
                  </a:lnTo>
                  <a:lnTo>
                    <a:pt x="3847" y="2245"/>
                  </a:lnTo>
                  <a:lnTo>
                    <a:pt x="3842" y="2237"/>
                  </a:lnTo>
                  <a:lnTo>
                    <a:pt x="3835" y="2228"/>
                  </a:lnTo>
                  <a:lnTo>
                    <a:pt x="3830" y="2220"/>
                  </a:lnTo>
                  <a:lnTo>
                    <a:pt x="3821" y="2211"/>
                  </a:lnTo>
                  <a:lnTo>
                    <a:pt x="3816" y="2201"/>
                  </a:lnTo>
                  <a:lnTo>
                    <a:pt x="3808" y="2194"/>
                  </a:lnTo>
                  <a:lnTo>
                    <a:pt x="3803" y="2185"/>
                  </a:lnTo>
                  <a:lnTo>
                    <a:pt x="3785" y="2170"/>
                  </a:lnTo>
                  <a:lnTo>
                    <a:pt x="3772" y="2156"/>
                  </a:lnTo>
                  <a:lnTo>
                    <a:pt x="3761" y="2148"/>
                  </a:lnTo>
                  <a:lnTo>
                    <a:pt x="3753" y="2141"/>
                  </a:lnTo>
                  <a:lnTo>
                    <a:pt x="3743" y="2134"/>
                  </a:lnTo>
                  <a:lnTo>
                    <a:pt x="3734" y="2127"/>
                  </a:lnTo>
                  <a:lnTo>
                    <a:pt x="3724" y="2120"/>
                  </a:lnTo>
                  <a:lnTo>
                    <a:pt x="3715" y="2113"/>
                  </a:lnTo>
                  <a:lnTo>
                    <a:pt x="3707" y="2105"/>
                  </a:lnTo>
                  <a:lnTo>
                    <a:pt x="3696" y="2101"/>
                  </a:lnTo>
                  <a:lnTo>
                    <a:pt x="3686" y="2093"/>
                  </a:lnTo>
                  <a:lnTo>
                    <a:pt x="3677" y="2088"/>
                  </a:lnTo>
                  <a:lnTo>
                    <a:pt x="3667" y="2079"/>
                  </a:lnTo>
                  <a:lnTo>
                    <a:pt x="3659" y="2072"/>
                  </a:lnTo>
                  <a:lnTo>
                    <a:pt x="3648" y="2067"/>
                  </a:lnTo>
                  <a:lnTo>
                    <a:pt x="3640" y="2060"/>
                  </a:lnTo>
                  <a:lnTo>
                    <a:pt x="3631" y="2055"/>
                  </a:lnTo>
                  <a:lnTo>
                    <a:pt x="3621" y="2050"/>
                  </a:lnTo>
                  <a:lnTo>
                    <a:pt x="3611" y="2041"/>
                  </a:lnTo>
                  <a:lnTo>
                    <a:pt x="3600" y="2036"/>
                  </a:lnTo>
                  <a:lnTo>
                    <a:pt x="3592" y="2029"/>
                  </a:lnTo>
                  <a:lnTo>
                    <a:pt x="3583" y="2026"/>
                  </a:lnTo>
                  <a:lnTo>
                    <a:pt x="3573" y="2019"/>
                  </a:lnTo>
                  <a:lnTo>
                    <a:pt x="3564" y="2012"/>
                  </a:lnTo>
                  <a:lnTo>
                    <a:pt x="3556" y="2007"/>
                  </a:lnTo>
                  <a:lnTo>
                    <a:pt x="3549" y="2002"/>
                  </a:lnTo>
                  <a:lnTo>
                    <a:pt x="3539" y="1995"/>
                  </a:lnTo>
                  <a:lnTo>
                    <a:pt x="3530" y="1990"/>
                  </a:lnTo>
                  <a:lnTo>
                    <a:pt x="3521" y="1983"/>
                  </a:lnTo>
                  <a:lnTo>
                    <a:pt x="3516" y="1978"/>
                  </a:lnTo>
                  <a:lnTo>
                    <a:pt x="3501" y="1966"/>
                  </a:lnTo>
                  <a:lnTo>
                    <a:pt x="3491" y="1957"/>
                  </a:lnTo>
                  <a:lnTo>
                    <a:pt x="3475" y="1945"/>
                  </a:lnTo>
                  <a:lnTo>
                    <a:pt x="3467" y="1933"/>
                  </a:lnTo>
                  <a:lnTo>
                    <a:pt x="3456" y="1921"/>
                  </a:lnTo>
                  <a:lnTo>
                    <a:pt x="3449" y="1911"/>
                  </a:lnTo>
                  <a:lnTo>
                    <a:pt x="3444" y="1899"/>
                  </a:lnTo>
                  <a:lnTo>
                    <a:pt x="3441" y="1887"/>
                  </a:lnTo>
                  <a:lnTo>
                    <a:pt x="3441" y="1877"/>
                  </a:lnTo>
                  <a:lnTo>
                    <a:pt x="3443" y="1867"/>
                  </a:lnTo>
                  <a:lnTo>
                    <a:pt x="3444" y="1853"/>
                  </a:lnTo>
                  <a:lnTo>
                    <a:pt x="3449" y="1839"/>
                  </a:lnTo>
                  <a:lnTo>
                    <a:pt x="3456" y="1827"/>
                  </a:lnTo>
                  <a:lnTo>
                    <a:pt x="3467" y="1815"/>
                  </a:lnTo>
                  <a:lnTo>
                    <a:pt x="3477" y="1801"/>
                  </a:lnTo>
                  <a:lnTo>
                    <a:pt x="3491" y="1789"/>
                  </a:lnTo>
                  <a:lnTo>
                    <a:pt x="3497" y="1781"/>
                  </a:lnTo>
                  <a:lnTo>
                    <a:pt x="3506" y="1774"/>
                  </a:lnTo>
                  <a:lnTo>
                    <a:pt x="3515" y="1767"/>
                  </a:lnTo>
                  <a:lnTo>
                    <a:pt x="3523" y="1762"/>
                  </a:lnTo>
                  <a:lnTo>
                    <a:pt x="3532" y="1755"/>
                  </a:lnTo>
                  <a:lnTo>
                    <a:pt x="3540" y="1748"/>
                  </a:lnTo>
                  <a:lnTo>
                    <a:pt x="3551" y="1742"/>
                  </a:lnTo>
                  <a:lnTo>
                    <a:pt x="3561" y="1735"/>
                  </a:lnTo>
                  <a:lnTo>
                    <a:pt x="3569" y="1726"/>
                  </a:lnTo>
                  <a:lnTo>
                    <a:pt x="3581" y="1721"/>
                  </a:lnTo>
                  <a:lnTo>
                    <a:pt x="3592" y="1712"/>
                  </a:lnTo>
                  <a:lnTo>
                    <a:pt x="3604" y="1707"/>
                  </a:lnTo>
                  <a:lnTo>
                    <a:pt x="3616" y="1699"/>
                  </a:lnTo>
                  <a:lnTo>
                    <a:pt x="3628" y="1694"/>
                  </a:lnTo>
                  <a:lnTo>
                    <a:pt x="3638" y="1685"/>
                  </a:lnTo>
                  <a:lnTo>
                    <a:pt x="3652" y="1678"/>
                  </a:lnTo>
                  <a:lnTo>
                    <a:pt x="3664" y="1671"/>
                  </a:lnTo>
                  <a:lnTo>
                    <a:pt x="3677" y="1664"/>
                  </a:lnTo>
                  <a:lnTo>
                    <a:pt x="3691" y="1658"/>
                  </a:lnTo>
                  <a:lnTo>
                    <a:pt x="3705" y="1651"/>
                  </a:lnTo>
                  <a:lnTo>
                    <a:pt x="3717" y="1642"/>
                  </a:lnTo>
                  <a:lnTo>
                    <a:pt x="3731" y="1635"/>
                  </a:lnTo>
                  <a:lnTo>
                    <a:pt x="3744" y="1627"/>
                  </a:lnTo>
                  <a:lnTo>
                    <a:pt x="3758" y="1620"/>
                  </a:lnTo>
                  <a:lnTo>
                    <a:pt x="3772" y="1613"/>
                  </a:lnTo>
                  <a:lnTo>
                    <a:pt x="3785" y="1604"/>
                  </a:lnTo>
                  <a:lnTo>
                    <a:pt x="3801" y="1598"/>
                  </a:lnTo>
                  <a:lnTo>
                    <a:pt x="3815" y="1591"/>
                  </a:lnTo>
                  <a:lnTo>
                    <a:pt x="3828" y="1582"/>
                  </a:lnTo>
                  <a:lnTo>
                    <a:pt x="3842" y="1575"/>
                  </a:lnTo>
                  <a:lnTo>
                    <a:pt x="3856" y="1567"/>
                  </a:lnTo>
                  <a:lnTo>
                    <a:pt x="3871" y="1560"/>
                  </a:lnTo>
                  <a:lnTo>
                    <a:pt x="3885" y="1553"/>
                  </a:lnTo>
                  <a:lnTo>
                    <a:pt x="3900" y="1544"/>
                  </a:lnTo>
                  <a:lnTo>
                    <a:pt x="3914" y="1536"/>
                  </a:lnTo>
                  <a:lnTo>
                    <a:pt x="3929" y="1531"/>
                  </a:lnTo>
                  <a:lnTo>
                    <a:pt x="3943" y="1520"/>
                  </a:lnTo>
                  <a:lnTo>
                    <a:pt x="3959" y="1514"/>
                  </a:lnTo>
                  <a:lnTo>
                    <a:pt x="3972" y="1505"/>
                  </a:lnTo>
                  <a:lnTo>
                    <a:pt x="3988" y="1498"/>
                  </a:lnTo>
                  <a:lnTo>
                    <a:pt x="4001" y="1490"/>
                  </a:lnTo>
                  <a:lnTo>
                    <a:pt x="4015" y="1483"/>
                  </a:lnTo>
                  <a:lnTo>
                    <a:pt x="4029" y="1474"/>
                  </a:lnTo>
                  <a:lnTo>
                    <a:pt x="4044" y="1467"/>
                  </a:lnTo>
                  <a:lnTo>
                    <a:pt x="4056" y="1457"/>
                  </a:lnTo>
                  <a:lnTo>
                    <a:pt x="4070" y="1450"/>
                  </a:lnTo>
                  <a:lnTo>
                    <a:pt x="4084" y="1442"/>
                  </a:lnTo>
                  <a:lnTo>
                    <a:pt x="4099" y="1436"/>
                  </a:lnTo>
                  <a:lnTo>
                    <a:pt x="4111" y="1426"/>
                  </a:lnTo>
                  <a:lnTo>
                    <a:pt x="4125" y="1419"/>
                  </a:lnTo>
                  <a:lnTo>
                    <a:pt x="4139" y="1411"/>
                  </a:lnTo>
                  <a:lnTo>
                    <a:pt x="4152" y="1406"/>
                  </a:lnTo>
                  <a:lnTo>
                    <a:pt x="4163" y="1395"/>
                  </a:lnTo>
                  <a:lnTo>
                    <a:pt x="4176" y="1388"/>
                  </a:lnTo>
                  <a:lnTo>
                    <a:pt x="4187" y="1378"/>
                  </a:lnTo>
                  <a:lnTo>
                    <a:pt x="4199" y="1371"/>
                  </a:lnTo>
                  <a:lnTo>
                    <a:pt x="4209" y="1363"/>
                  </a:lnTo>
                  <a:lnTo>
                    <a:pt x="4221" y="1354"/>
                  </a:lnTo>
                  <a:lnTo>
                    <a:pt x="4231" y="1347"/>
                  </a:lnTo>
                  <a:lnTo>
                    <a:pt x="4243" y="1339"/>
                  </a:lnTo>
                  <a:lnTo>
                    <a:pt x="4253" y="1330"/>
                  </a:lnTo>
                  <a:lnTo>
                    <a:pt x="4262" y="1320"/>
                  </a:lnTo>
                  <a:lnTo>
                    <a:pt x="4271" y="1313"/>
                  </a:lnTo>
                  <a:lnTo>
                    <a:pt x="4283" y="1304"/>
                  </a:lnTo>
                  <a:lnTo>
                    <a:pt x="4291" y="1296"/>
                  </a:lnTo>
                  <a:lnTo>
                    <a:pt x="4301" y="1286"/>
                  </a:lnTo>
                  <a:lnTo>
                    <a:pt x="4310" y="1279"/>
                  </a:lnTo>
                  <a:lnTo>
                    <a:pt x="4319" y="1270"/>
                  </a:lnTo>
                  <a:lnTo>
                    <a:pt x="4325" y="1262"/>
                  </a:lnTo>
                  <a:lnTo>
                    <a:pt x="4334" y="1253"/>
                  </a:lnTo>
                  <a:lnTo>
                    <a:pt x="4341" y="1243"/>
                  </a:lnTo>
                  <a:lnTo>
                    <a:pt x="4349" y="1236"/>
                  </a:lnTo>
                  <a:lnTo>
                    <a:pt x="4356" y="1226"/>
                  </a:lnTo>
                  <a:lnTo>
                    <a:pt x="4363" y="1219"/>
                  </a:lnTo>
                  <a:lnTo>
                    <a:pt x="4370" y="1209"/>
                  </a:lnTo>
                  <a:lnTo>
                    <a:pt x="4379" y="1202"/>
                  </a:lnTo>
                  <a:lnTo>
                    <a:pt x="4382" y="1191"/>
                  </a:lnTo>
                  <a:lnTo>
                    <a:pt x="4389" y="1183"/>
                  </a:lnTo>
                  <a:lnTo>
                    <a:pt x="4396" y="1174"/>
                  </a:lnTo>
                  <a:lnTo>
                    <a:pt x="4401" y="1164"/>
                  </a:lnTo>
                  <a:lnTo>
                    <a:pt x="4406" y="1155"/>
                  </a:lnTo>
                  <a:lnTo>
                    <a:pt x="4411" y="1145"/>
                  </a:lnTo>
                  <a:lnTo>
                    <a:pt x="4415" y="1137"/>
                  </a:lnTo>
                  <a:lnTo>
                    <a:pt x="4420" y="1126"/>
                  </a:lnTo>
                  <a:lnTo>
                    <a:pt x="4423" y="1116"/>
                  </a:lnTo>
                  <a:lnTo>
                    <a:pt x="4425" y="1107"/>
                  </a:lnTo>
                  <a:lnTo>
                    <a:pt x="4428" y="1095"/>
                  </a:lnTo>
                  <a:lnTo>
                    <a:pt x="4432" y="1087"/>
                  </a:lnTo>
                  <a:lnTo>
                    <a:pt x="4433" y="1077"/>
                  </a:lnTo>
                  <a:lnTo>
                    <a:pt x="4437" y="1066"/>
                  </a:lnTo>
                  <a:lnTo>
                    <a:pt x="4439" y="1056"/>
                  </a:lnTo>
                  <a:lnTo>
                    <a:pt x="4440" y="1047"/>
                  </a:lnTo>
                  <a:lnTo>
                    <a:pt x="4440" y="1035"/>
                  </a:lnTo>
                  <a:lnTo>
                    <a:pt x="4442" y="1025"/>
                  </a:lnTo>
                  <a:lnTo>
                    <a:pt x="4442" y="1015"/>
                  </a:lnTo>
                  <a:lnTo>
                    <a:pt x="4444" y="1005"/>
                  </a:lnTo>
                  <a:lnTo>
                    <a:pt x="4442" y="994"/>
                  </a:lnTo>
                  <a:lnTo>
                    <a:pt x="4442" y="984"/>
                  </a:lnTo>
                  <a:lnTo>
                    <a:pt x="4442" y="972"/>
                  </a:lnTo>
                  <a:lnTo>
                    <a:pt x="4442" y="963"/>
                  </a:lnTo>
                  <a:lnTo>
                    <a:pt x="4440" y="951"/>
                  </a:lnTo>
                  <a:lnTo>
                    <a:pt x="4439" y="939"/>
                  </a:lnTo>
                  <a:lnTo>
                    <a:pt x="4437" y="927"/>
                  </a:lnTo>
                  <a:lnTo>
                    <a:pt x="4435" y="917"/>
                  </a:lnTo>
                  <a:lnTo>
                    <a:pt x="4430" y="905"/>
                  </a:lnTo>
                  <a:lnTo>
                    <a:pt x="4428" y="893"/>
                  </a:lnTo>
                  <a:lnTo>
                    <a:pt x="4425" y="883"/>
                  </a:lnTo>
                  <a:lnTo>
                    <a:pt x="4423" y="873"/>
                  </a:lnTo>
                  <a:lnTo>
                    <a:pt x="4418" y="859"/>
                  </a:lnTo>
                  <a:lnTo>
                    <a:pt x="4413" y="847"/>
                  </a:lnTo>
                  <a:lnTo>
                    <a:pt x="4409" y="835"/>
                  </a:lnTo>
                  <a:lnTo>
                    <a:pt x="4404" y="825"/>
                  </a:lnTo>
                  <a:lnTo>
                    <a:pt x="4397" y="811"/>
                  </a:lnTo>
                  <a:lnTo>
                    <a:pt x="4392" y="799"/>
                  </a:lnTo>
                  <a:lnTo>
                    <a:pt x="4385" y="785"/>
                  </a:lnTo>
                  <a:lnTo>
                    <a:pt x="4380" y="775"/>
                  </a:lnTo>
                  <a:lnTo>
                    <a:pt x="4373" y="761"/>
                  </a:lnTo>
                  <a:lnTo>
                    <a:pt x="4365" y="747"/>
                  </a:lnTo>
                  <a:lnTo>
                    <a:pt x="4356" y="734"/>
                  </a:lnTo>
                  <a:lnTo>
                    <a:pt x="4348" y="722"/>
                  </a:lnTo>
                  <a:lnTo>
                    <a:pt x="4339" y="708"/>
                  </a:lnTo>
                  <a:lnTo>
                    <a:pt x="4331" y="694"/>
                  </a:lnTo>
                  <a:lnTo>
                    <a:pt x="4320" y="681"/>
                  </a:lnTo>
                  <a:lnTo>
                    <a:pt x="4313" y="669"/>
                  </a:lnTo>
                  <a:lnTo>
                    <a:pt x="4301" y="653"/>
                  </a:lnTo>
                  <a:lnTo>
                    <a:pt x="4293" y="640"/>
                  </a:lnTo>
                  <a:lnTo>
                    <a:pt x="4283" y="626"/>
                  </a:lnTo>
                  <a:lnTo>
                    <a:pt x="4272" y="612"/>
                  </a:lnTo>
                  <a:lnTo>
                    <a:pt x="4260" y="598"/>
                  </a:lnTo>
                  <a:lnTo>
                    <a:pt x="4250" y="585"/>
                  </a:lnTo>
                  <a:lnTo>
                    <a:pt x="4238" y="571"/>
                  </a:lnTo>
                  <a:lnTo>
                    <a:pt x="4228" y="557"/>
                  </a:lnTo>
                  <a:lnTo>
                    <a:pt x="4214" y="544"/>
                  </a:lnTo>
                  <a:lnTo>
                    <a:pt x="4202" y="530"/>
                  </a:lnTo>
                  <a:lnTo>
                    <a:pt x="4190" y="516"/>
                  </a:lnTo>
                  <a:lnTo>
                    <a:pt x="4176" y="502"/>
                  </a:lnTo>
                  <a:lnTo>
                    <a:pt x="4163" y="489"/>
                  </a:lnTo>
                  <a:lnTo>
                    <a:pt x="4149" y="475"/>
                  </a:lnTo>
                  <a:lnTo>
                    <a:pt x="4135" y="461"/>
                  </a:lnTo>
                  <a:lnTo>
                    <a:pt x="4121" y="448"/>
                  </a:lnTo>
                  <a:lnTo>
                    <a:pt x="4106" y="434"/>
                  </a:lnTo>
                  <a:lnTo>
                    <a:pt x="4091" y="418"/>
                  </a:lnTo>
                  <a:lnTo>
                    <a:pt x="4075" y="405"/>
                  </a:lnTo>
                  <a:lnTo>
                    <a:pt x="4061" y="393"/>
                  </a:lnTo>
                  <a:lnTo>
                    <a:pt x="4046" y="379"/>
                  </a:lnTo>
                  <a:lnTo>
                    <a:pt x="4031" y="367"/>
                  </a:lnTo>
                  <a:lnTo>
                    <a:pt x="4015" y="355"/>
                  </a:lnTo>
                  <a:lnTo>
                    <a:pt x="4001" y="341"/>
                  </a:lnTo>
                  <a:lnTo>
                    <a:pt x="3984" y="328"/>
                  </a:lnTo>
                  <a:lnTo>
                    <a:pt x="3967" y="314"/>
                  </a:lnTo>
                  <a:lnTo>
                    <a:pt x="3950" y="302"/>
                  </a:lnTo>
                  <a:lnTo>
                    <a:pt x="3933" y="290"/>
                  </a:lnTo>
                  <a:lnTo>
                    <a:pt x="3916" y="276"/>
                  </a:lnTo>
                  <a:lnTo>
                    <a:pt x="3899" y="264"/>
                  </a:lnTo>
                  <a:lnTo>
                    <a:pt x="3881" y="252"/>
                  </a:lnTo>
                  <a:lnTo>
                    <a:pt x="3864" y="242"/>
                  </a:lnTo>
                  <a:lnTo>
                    <a:pt x="3847" y="228"/>
                  </a:lnTo>
                  <a:lnTo>
                    <a:pt x="3830" y="218"/>
                  </a:lnTo>
                  <a:lnTo>
                    <a:pt x="3811" y="206"/>
                  </a:lnTo>
                  <a:lnTo>
                    <a:pt x="3794" y="196"/>
                  </a:lnTo>
                  <a:lnTo>
                    <a:pt x="3775" y="185"/>
                  </a:lnTo>
                  <a:lnTo>
                    <a:pt x="3756" y="175"/>
                  </a:lnTo>
                  <a:lnTo>
                    <a:pt x="3739" y="165"/>
                  </a:lnTo>
                  <a:lnTo>
                    <a:pt x="3722" y="156"/>
                  </a:lnTo>
                  <a:lnTo>
                    <a:pt x="3701" y="146"/>
                  </a:lnTo>
                  <a:lnTo>
                    <a:pt x="3683" y="134"/>
                  </a:lnTo>
                  <a:lnTo>
                    <a:pt x="3664" y="125"/>
                  </a:lnTo>
                  <a:lnTo>
                    <a:pt x="3647" y="117"/>
                  </a:lnTo>
                  <a:lnTo>
                    <a:pt x="3626" y="108"/>
                  </a:lnTo>
                  <a:lnTo>
                    <a:pt x="3607" y="100"/>
                  </a:lnTo>
                  <a:lnTo>
                    <a:pt x="3587" y="91"/>
                  </a:lnTo>
                  <a:lnTo>
                    <a:pt x="3569" y="84"/>
                  </a:lnTo>
                  <a:lnTo>
                    <a:pt x="3549" y="74"/>
                  </a:lnTo>
                  <a:lnTo>
                    <a:pt x="3528" y="69"/>
                  </a:lnTo>
                  <a:lnTo>
                    <a:pt x="3508" y="60"/>
                  </a:lnTo>
                  <a:lnTo>
                    <a:pt x="3491" y="55"/>
                  </a:lnTo>
                  <a:lnTo>
                    <a:pt x="3470" y="50"/>
                  </a:lnTo>
                  <a:lnTo>
                    <a:pt x="3451" y="45"/>
                  </a:lnTo>
                  <a:lnTo>
                    <a:pt x="3431" y="40"/>
                  </a:lnTo>
                  <a:lnTo>
                    <a:pt x="3413" y="36"/>
                  </a:lnTo>
                  <a:lnTo>
                    <a:pt x="3391" y="29"/>
                  </a:lnTo>
                  <a:lnTo>
                    <a:pt x="3371" y="24"/>
                  </a:lnTo>
                  <a:lnTo>
                    <a:pt x="3350" y="21"/>
                  </a:lnTo>
                  <a:lnTo>
                    <a:pt x="3333" y="17"/>
                  </a:lnTo>
                  <a:lnTo>
                    <a:pt x="3311" y="12"/>
                  </a:lnTo>
                  <a:lnTo>
                    <a:pt x="3290" y="11"/>
                  </a:lnTo>
                  <a:lnTo>
                    <a:pt x="3271" y="7"/>
                  </a:lnTo>
                  <a:lnTo>
                    <a:pt x="3252" y="7"/>
                  </a:lnTo>
                  <a:lnTo>
                    <a:pt x="3230" y="4"/>
                  </a:lnTo>
                  <a:lnTo>
                    <a:pt x="3211" y="2"/>
                  </a:lnTo>
                  <a:lnTo>
                    <a:pt x="3191" y="2"/>
                  </a:lnTo>
                  <a:lnTo>
                    <a:pt x="3172" y="2"/>
                  </a:lnTo>
                  <a:lnTo>
                    <a:pt x="3151" y="0"/>
                  </a:lnTo>
                  <a:lnTo>
                    <a:pt x="3132" y="0"/>
                  </a:lnTo>
                  <a:lnTo>
                    <a:pt x="3112" y="0"/>
                  </a:lnTo>
                  <a:lnTo>
                    <a:pt x="3093" y="2"/>
                  </a:lnTo>
                  <a:lnTo>
                    <a:pt x="3071" y="2"/>
                  </a:lnTo>
                  <a:lnTo>
                    <a:pt x="3052" y="2"/>
                  </a:lnTo>
                  <a:lnTo>
                    <a:pt x="3031" y="4"/>
                  </a:lnTo>
                  <a:lnTo>
                    <a:pt x="3012" y="7"/>
                  </a:lnTo>
                  <a:lnTo>
                    <a:pt x="2992" y="7"/>
                  </a:lnTo>
                  <a:lnTo>
                    <a:pt x="2973" y="9"/>
                  </a:lnTo>
                  <a:lnTo>
                    <a:pt x="2952" y="11"/>
                  </a:lnTo>
                  <a:lnTo>
                    <a:pt x="2933" y="16"/>
                  </a:lnTo>
                  <a:lnTo>
                    <a:pt x="2915" y="17"/>
                  </a:lnTo>
                  <a:lnTo>
                    <a:pt x="2894" y="21"/>
                  </a:lnTo>
                  <a:lnTo>
                    <a:pt x="2873" y="23"/>
                  </a:lnTo>
                  <a:lnTo>
                    <a:pt x="2855" y="28"/>
                  </a:lnTo>
                  <a:lnTo>
                    <a:pt x="2837" y="33"/>
                  </a:lnTo>
                  <a:lnTo>
                    <a:pt x="2819" y="38"/>
                  </a:lnTo>
                  <a:lnTo>
                    <a:pt x="2800" y="41"/>
                  </a:lnTo>
                  <a:lnTo>
                    <a:pt x="2781" y="47"/>
                  </a:lnTo>
                  <a:lnTo>
                    <a:pt x="2760" y="52"/>
                  </a:lnTo>
                  <a:lnTo>
                    <a:pt x="2741" y="55"/>
                  </a:lnTo>
                  <a:lnTo>
                    <a:pt x="2723" y="60"/>
                  </a:lnTo>
                  <a:lnTo>
                    <a:pt x="2704" y="65"/>
                  </a:lnTo>
                  <a:lnTo>
                    <a:pt x="2685" y="71"/>
                  </a:lnTo>
                  <a:lnTo>
                    <a:pt x="2666" y="76"/>
                  </a:lnTo>
                  <a:lnTo>
                    <a:pt x="2649" y="83"/>
                  </a:lnTo>
                  <a:lnTo>
                    <a:pt x="2630" y="89"/>
                  </a:lnTo>
                  <a:lnTo>
                    <a:pt x="2611" y="95"/>
                  </a:lnTo>
                  <a:lnTo>
                    <a:pt x="2592" y="101"/>
                  </a:lnTo>
                  <a:lnTo>
                    <a:pt x="2573" y="108"/>
                  </a:lnTo>
                  <a:lnTo>
                    <a:pt x="2556" y="117"/>
                  </a:lnTo>
                  <a:lnTo>
                    <a:pt x="2539" y="122"/>
                  </a:lnTo>
                  <a:lnTo>
                    <a:pt x="2522" y="132"/>
                  </a:lnTo>
                  <a:lnTo>
                    <a:pt x="2505" y="137"/>
                  </a:lnTo>
                  <a:lnTo>
                    <a:pt x="2489" y="148"/>
                  </a:lnTo>
                  <a:lnTo>
                    <a:pt x="2471" y="153"/>
                  </a:lnTo>
                  <a:lnTo>
                    <a:pt x="2453" y="161"/>
                  </a:lnTo>
                  <a:lnTo>
                    <a:pt x="2436" y="168"/>
                  </a:lnTo>
                  <a:lnTo>
                    <a:pt x="2419" y="179"/>
                  </a:lnTo>
                  <a:lnTo>
                    <a:pt x="2402" y="185"/>
                  </a:lnTo>
                  <a:lnTo>
                    <a:pt x="2387" y="196"/>
                  </a:lnTo>
                  <a:lnTo>
                    <a:pt x="2369" y="204"/>
                  </a:lnTo>
                  <a:lnTo>
                    <a:pt x="2354" y="213"/>
                  </a:lnTo>
                  <a:lnTo>
                    <a:pt x="2337" y="221"/>
                  </a:lnTo>
                  <a:lnTo>
                    <a:pt x="2323" y="230"/>
                  </a:lnTo>
                  <a:lnTo>
                    <a:pt x="2306" y="240"/>
                  </a:lnTo>
                  <a:lnTo>
                    <a:pt x="2292" y="249"/>
                  </a:lnTo>
                  <a:lnTo>
                    <a:pt x="2277" y="259"/>
                  </a:lnTo>
                  <a:lnTo>
                    <a:pt x="2261" y="268"/>
                  </a:lnTo>
                  <a:lnTo>
                    <a:pt x="2248" y="276"/>
                  </a:lnTo>
                  <a:lnTo>
                    <a:pt x="2234" y="286"/>
                  </a:lnTo>
                  <a:lnTo>
                    <a:pt x="2219" y="295"/>
                  </a:lnTo>
                  <a:lnTo>
                    <a:pt x="2205" y="305"/>
                  </a:lnTo>
                  <a:lnTo>
                    <a:pt x="2191" y="314"/>
                  </a:lnTo>
                  <a:lnTo>
                    <a:pt x="2177" y="322"/>
                  </a:lnTo>
                  <a:lnTo>
                    <a:pt x="2164" y="333"/>
                  </a:lnTo>
                  <a:lnTo>
                    <a:pt x="2150" y="341"/>
                  </a:lnTo>
                  <a:lnTo>
                    <a:pt x="2135" y="352"/>
                  </a:lnTo>
                  <a:lnTo>
                    <a:pt x="2123" y="360"/>
                  </a:lnTo>
                  <a:lnTo>
                    <a:pt x="2109" y="369"/>
                  </a:lnTo>
                  <a:lnTo>
                    <a:pt x="2097" y="379"/>
                  </a:lnTo>
                  <a:lnTo>
                    <a:pt x="2085" y="388"/>
                  </a:lnTo>
                  <a:lnTo>
                    <a:pt x="2073" y="400"/>
                  </a:lnTo>
                  <a:lnTo>
                    <a:pt x="2059" y="408"/>
                  </a:lnTo>
                  <a:lnTo>
                    <a:pt x="2049" y="417"/>
                  </a:lnTo>
                  <a:lnTo>
                    <a:pt x="2037" y="427"/>
                  </a:lnTo>
                  <a:lnTo>
                    <a:pt x="2025" y="437"/>
                  </a:lnTo>
                  <a:lnTo>
                    <a:pt x="2013" y="448"/>
                  </a:lnTo>
                  <a:lnTo>
                    <a:pt x="2003" y="456"/>
                  </a:lnTo>
                  <a:lnTo>
                    <a:pt x="1991" y="465"/>
                  </a:lnTo>
                  <a:lnTo>
                    <a:pt x="1979" y="475"/>
                  </a:lnTo>
                  <a:lnTo>
                    <a:pt x="1968" y="484"/>
                  </a:lnTo>
                  <a:lnTo>
                    <a:pt x="1958" y="494"/>
                  </a:lnTo>
                  <a:lnTo>
                    <a:pt x="1948" y="502"/>
                  </a:lnTo>
                  <a:lnTo>
                    <a:pt x="1937" y="511"/>
                  </a:lnTo>
                  <a:lnTo>
                    <a:pt x="1927" y="520"/>
                  </a:lnTo>
                  <a:lnTo>
                    <a:pt x="1915" y="528"/>
                  </a:lnTo>
                  <a:lnTo>
                    <a:pt x="1905" y="538"/>
                  </a:lnTo>
                  <a:lnTo>
                    <a:pt x="1896" y="547"/>
                  </a:lnTo>
                  <a:lnTo>
                    <a:pt x="1886" y="556"/>
                  </a:lnTo>
                  <a:lnTo>
                    <a:pt x="1877" y="564"/>
                  </a:lnTo>
                  <a:lnTo>
                    <a:pt x="1869" y="573"/>
                  </a:lnTo>
                  <a:lnTo>
                    <a:pt x="1859" y="581"/>
                  </a:lnTo>
                  <a:lnTo>
                    <a:pt x="1848" y="588"/>
                  </a:lnTo>
                  <a:lnTo>
                    <a:pt x="1838" y="597"/>
                  </a:lnTo>
                  <a:lnTo>
                    <a:pt x="1829" y="604"/>
                  </a:lnTo>
                  <a:lnTo>
                    <a:pt x="1821" y="612"/>
                  </a:lnTo>
                  <a:lnTo>
                    <a:pt x="1811" y="619"/>
                  </a:lnTo>
                  <a:lnTo>
                    <a:pt x="1802" y="626"/>
                  </a:lnTo>
                  <a:lnTo>
                    <a:pt x="1792" y="633"/>
                  </a:lnTo>
                  <a:lnTo>
                    <a:pt x="1785" y="640"/>
                  </a:lnTo>
                  <a:lnTo>
                    <a:pt x="1776" y="646"/>
                  </a:lnTo>
                  <a:lnTo>
                    <a:pt x="1766" y="653"/>
                  </a:lnTo>
                  <a:lnTo>
                    <a:pt x="1759" y="658"/>
                  </a:lnTo>
                  <a:lnTo>
                    <a:pt x="1751" y="665"/>
                  </a:lnTo>
                  <a:lnTo>
                    <a:pt x="1733" y="676"/>
                  </a:lnTo>
                  <a:lnTo>
                    <a:pt x="1718" y="688"/>
                  </a:lnTo>
                  <a:lnTo>
                    <a:pt x="1701" y="698"/>
                  </a:lnTo>
                  <a:lnTo>
                    <a:pt x="1685" y="706"/>
                  </a:lnTo>
                  <a:lnTo>
                    <a:pt x="1668" y="713"/>
                  </a:lnTo>
                  <a:lnTo>
                    <a:pt x="1655" y="720"/>
                  </a:lnTo>
                  <a:lnTo>
                    <a:pt x="1639" y="725"/>
                  </a:lnTo>
                  <a:lnTo>
                    <a:pt x="1624" y="730"/>
                  </a:lnTo>
                  <a:lnTo>
                    <a:pt x="1610" y="732"/>
                  </a:lnTo>
                  <a:lnTo>
                    <a:pt x="1596" y="734"/>
                  </a:lnTo>
                  <a:lnTo>
                    <a:pt x="1579" y="732"/>
                  </a:lnTo>
                  <a:lnTo>
                    <a:pt x="1564" y="732"/>
                  </a:lnTo>
                  <a:lnTo>
                    <a:pt x="1548" y="729"/>
                  </a:lnTo>
                  <a:lnTo>
                    <a:pt x="1533" y="727"/>
                  </a:lnTo>
                  <a:lnTo>
                    <a:pt x="1516" y="720"/>
                  </a:lnTo>
                  <a:lnTo>
                    <a:pt x="1500" y="717"/>
                  </a:lnTo>
                  <a:lnTo>
                    <a:pt x="1483" y="710"/>
                  </a:lnTo>
                  <a:lnTo>
                    <a:pt x="1468" y="703"/>
                  </a:lnTo>
                  <a:lnTo>
                    <a:pt x="1451" y="694"/>
                  </a:lnTo>
                  <a:lnTo>
                    <a:pt x="1435" y="684"/>
                  </a:lnTo>
                  <a:lnTo>
                    <a:pt x="1418" y="676"/>
                  </a:lnTo>
                  <a:lnTo>
                    <a:pt x="1404" y="669"/>
                  </a:lnTo>
                  <a:lnTo>
                    <a:pt x="1389" y="657"/>
                  </a:lnTo>
                  <a:lnTo>
                    <a:pt x="1373" y="648"/>
                  </a:lnTo>
                  <a:lnTo>
                    <a:pt x="1360" y="638"/>
                  </a:lnTo>
                  <a:lnTo>
                    <a:pt x="1346" y="628"/>
                  </a:lnTo>
                  <a:lnTo>
                    <a:pt x="1332" y="616"/>
                  </a:lnTo>
                  <a:lnTo>
                    <a:pt x="1319" y="605"/>
                  </a:lnTo>
                  <a:lnTo>
                    <a:pt x="1305" y="595"/>
                  </a:lnTo>
                  <a:lnTo>
                    <a:pt x="1293" y="586"/>
                  </a:lnTo>
                  <a:lnTo>
                    <a:pt x="1281" y="574"/>
                  </a:lnTo>
                  <a:lnTo>
                    <a:pt x="1271" y="566"/>
                  </a:lnTo>
                  <a:lnTo>
                    <a:pt x="1262" y="557"/>
                  </a:lnTo>
                  <a:lnTo>
                    <a:pt x="1253" y="550"/>
                  </a:lnTo>
                  <a:lnTo>
                    <a:pt x="1245" y="542"/>
                  </a:lnTo>
                  <a:lnTo>
                    <a:pt x="1236" y="535"/>
                  </a:lnTo>
                  <a:lnTo>
                    <a:pt x="1231" y="528"/>
                  </a:lnTo>
                  <a:lnTo>
                    <a:pt x="1226" y="525"/>
                  </a:lnTo>
                  <a:lnTo>
                    <a:pt x="1219" y="516"/>
                  </a:lnTo>
                  <a:lnTo>
                    <a:pt x="1217" y="5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3507" y="1197"/>
              <a:ext cx="1906" cy="789"/>
            </a:xfrm>
            <a:custGeom>
              <a:avLst/>
              <a:gdLst>
                <a:gd name="T0" fmla="*/ 165 w 3811"/>
                <a:gd name="T1" fmla="*/ 41 h 1578"/>
                <a:gd name="T2" fmla="*/ 78 w 3811"/>
                <a:gd name="T3" fmla="*/ 70 h 1578"/>
                <a:gd name="T4" fmla="*/ 24 w 3811"/>
                <a:gd name="T5" fmla="*/ 107 h 1578"/>
                <a:gd name="T6" fmla="*/ 0 w 3811"/>
                <a:gd name="T7" fmla="*/ 164 h 1578"/>
                <a:gd name="T8" fmla="*/ 7 w 3811"/>
                <a:gd name="T9" fmla="*/ 205 h 1578"/>
                <a:gd name="T10" fmla="*/ 71 w 3811"/>
                <a:gd name="T11" fmla="*/ 268 h 1578"/>
                <a:gd name="T12" fmla="*/ 170 w 3811"/>
                <a:gd name="T13" fmla="*/ 315 h 1578"/>
                <a:gd name="T14" fmla="*/ 276 w 3811"/>
                <a:gd name="T15" fmla="*/ 352 h 1578"/>
                <a:gd name="T16" fmla="*/ 387 w 3811"/>
                <a:gd name="T17" fmla="*/ 378 h 1578"/>
                <a:gd name="T18" fmla="*/ 511 w 3811"/>
                <a:gd name="T19" fmla="*/ 388 h 1578"/>
                <a:gd name="T20" fmla="*/ 637 w 3811"/>
                <a:gd name="T21" fmla="*/ 395 h 1578"/>
                <a:gd name="T22" fmla="*/ 744 w 3811"/>
                <a:gd name="T23" fmla="*/ 379 h 1578"/>
                <a:gd name="T24" fmla="*/ 842 w 3811"/>
                <a:gd name="T25" fmla="*/ 349 h 1578"/>
                <a:gd name="T26" fmla="*/ 923 w 3811"/>
                <a:gd name="T27" fmla="*/ 295 h 1578"/>
                <a:gd name="T28" fmla="*/ 953 w 3811"/>
                <a:gd name="T29" fmla="*/ 236 h 1578"/>
                <a:gd name="T30" fmla="*/ 931 w 3811"/>
                <a:gd name="T31" fmla="*/ 153 h 1578"/>
                <a:gd name="T32" fmla="*/ 840 w 3811"/>
                <a:gd name="T33" fmla="*/ 74 h 1578"/>
                <a:gd name="T34" fmla="*/ 731 w 3811"/>
                <a:gd name="T35" fmla="*/ 23 h 1578"/>
                <a:gd name="T36" fmla="*/ 617 w 3811"/>
                <a:gd name="T37" fmla="*/ 7 h 1578"/>
                <a:gd name="T38" fmla="*/ 547 w 3811"/>
                <a:gd name="T39" fmla="*/ 4 h 1578"/>
                <a:gd name="T40" fmla="*/ 434 w 3811"/>
                <a:gd name="T41" fmla="*/ 0 h 1578"/>
                <a:gd name="T42" fmla="*/ 276 w 3811"/>
                <a:gd name="T43" fmla="*/ 16 h 1578"/>
                <a:gd name="T44" fmla="*/ 165 w 3811"/>
                <a:gd name="T45" fmla="*/ 41 h 1578"/>
                <a:gd name="T46" fmla="*/ 165 w 3811"/>
                <a:gd name="T47" fmla="*/ 41 h 157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811" h="1578">
                  <a:moveTo>
                    <a:pt x="660" y="161"/>
                  </a:moveTo>
                  <a:lnTo>
                    <a:pt x="312" y="277"/>
                  </a:lnTo>
                  <a:lnTo>
                    <a:pt x="94" y="425"/>
                  </a:lnTo>
                  <a:lnTo>
                    <a:pt x="0" y="653"/>
                  </a:lnTo>
                  <a:lnTo>
                    <a:pt x="27" y="819"/>
                  </a:lnTo>
                  <a:lnTo>
                    <a:pt x="284" y="1069"/>
                  </a:lnTo>
                  <a:lnTo>
                    <a:pt x="679" y="1258"/>
                  </a:lnTo>
                  <a:lnTo>
                    <a:pt x="1104" y="1408"/>
                  </a:lnTo>
                  <a:lnTo>
                    <a:pt x="1546" y="1509"/>
                  </a:lnTo>
                  <a:lnTo>
                    <a:pt x="2043" y="1552"/>
                  </a:lnTo>
                  <a:lnTo>
                    <a:pt x="2547" y="1578"/>
                  </a:lnTo>
                  <a:lnTo>
                    <a:pt x="2974" y="1513"/>
                  </a:lnTo>
                  <a:lnTo>
                    <a:pt x="3367" y="1396"/>
                  </a:lnTo>
                  <a:lnTo>
                    <a:pt x="3691" y="1180"/>
                  </a:lnTo>
                  <a:lnTo>
                    <a:pt x="3811" y="944"/>
                  </a:lnTo>
                  <a:lnTo>
                    <a:pt x="3722" y="611"/>
                  </a:lnTo>
                  <a:lnTo>
                    <a:pt x="3358" y="296"/>
                  </a:lnTo>
                  <a:lnTo>
                    <a:pt x="2921" y="92"/>
                  </a:lnTo>
                  <a:lnTo>
                    <a:pt x="2467" y="25"/>
                  </a:lnTo>
                  <a:lnTo>
                    <a:pt x="2187" y="13"/>
                  </a:lnTo>
                  <a:lnTo>
                    <a:pt x="1733" y="0"/>
                  </a:lnTo>
                  <a:lnTo>
                    <a:pt x="1104" y="61"/>
                  </a:lnTo>
                  <a:lnTo>
                    <a:pt x="660" y="16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4649" y="1213"/>
              <a:ext cx="756" cy="745"/>
            </a:xfrm>
            <a:custGeom>
              <a:avLst/>
              <a:gdLst>
                <a:gd name="T0" fmla="*/ 8 w 1512"/>
                <a:gd name="T1" fmla="*/ 5 h 1491"/>
                <a:gd name="T2" fmla="*/ 22 w 1512"/>
                <a:gd name="T3" fmla="*/ 6 h 1491"/>
                <a:gd name="T4" fmla="*/ 35 w 1512"/>
                <a:gd name="T5" fmla="*/ 7 h 1491"/>
                <a:gd name="T6" fmla="*/ 46 w 1512"/>
                <a:gd name="T7" fmla="*/ 8 h 1491"/>
                <a:gd name="T8" fmla="*/ 59 w 1512"/>
                <a:gd name="T9" fmla="*/ 11 h 1491"/>
                <a:gd name="T10" fmla="*/ 55 w 1512"/>
                <a:gd name="T11" fmla="*/ 16 h 1491"/>
                <a:gd name="T12" fmla="*/ 60 w 1512"/>
                <a:gd name="T13" fmla="*/ 19 h 1491"/>
                <a:gd name="T14" fmla="*/ 73 w 1512"/>
                <a:gd name="T15" fmla="*/ 21 h 1491"/>
                <a:gd name="T16" fmla="*/ 86 w 1512"/>
                <a:gd name="T17" fmla="*/ 23 h 1491"/>
                <a:gd name="T18" fmla="*/ 99 w 1512"/>
                <a:gd name="T19" fmla="*/ 23 h 1491"/>
                <a:gd name="T20" fmla="*/ 113 w 1512"/>
                <a:gd name="T21" fmla="*/ 25 h 1491"/>
                <a:gd name="T22" fmla="*/ 125 w 1512"/>
                <a:gd name="T23" fmla="*/ 27 h 1491"/>
                <a:gd name="T24" fmla="*/ 141 w 1512"/>
                <a:gd name="T25" fmla="*/ 30 h 1491"/>
                <a:gd name="T26" fmla="*/ 153 w 1512"/>
                <a:gd name="T27" fmla="*/ 35 h 1491"/>
                <a:gd name="T28" fmla="*/ 165 w 1512"/>
                <a:gd name="T29" fmla="*/ 40 h 1491"/>
                <a:gd name="T30" fmla="*/ 179 w 1512"/>
                <a:gd name="T31" fmla="*/ 43 h 1491"/>
                <a:gd name="T32" fmla="*/ 194 w 1512"/>
                <a:gd name="T33" fmla="*/ 46 h 1491"/>
                <a:gd name="T34" fmla="*/ 204 w 1512"/>
                <a:gd name="T35" fmla="*/ 50 h 1491"/>
                <a:gd name="T36" fmla="*/ 198 w 1512"/>
                <a:gd name="T37" fmla="*/ 59 h 1491"/>
                <a:gd name="T38" fmla="*/ 194 w 1512"/>
                <a:gd name="T39" fmla="*/ 67 h 1491"/>
                <a:gd name="T40" fmla="*/ 205 w 1512"/>
                <a:gd name="T41" fmla="*/ 69 h 1491"/>
                <a:gd name="T42" fmla="*/ 222 w 1512"/>
                <a:gd name="T43" fmla="*/ 71 h 1491"/>
                <a:gd name="T44" fmla="*/ 238 w 1512"/>
                <a:gd name="T45" fmla="*/ 73 h 1491"/>
                <a:gd name="T46" fmla="*/ 246 w 1512"/>
                <a:gd name="T47" fmla="*/ 79 h 1491"/>
                <a:gd name="T48" fmla="*/ 253 w 1512"/>
                <a:gd name="T49" fmla="*/ 89 h 1491"/>
                <a:gd name="T50" fmla="*/ 269 w 1512"/>
                <a:gd name="T51" fmla="*/ 91 h 1491"/>
                <a:gd name="T52" fmla="*/ 282 w 1512"/>
                <a:gd name="T53" fmla="*/ 100 h 1491"/>
                <a:gd name="T54" fmla="*/ 287 w 1512"/>
                <a:gd name="T55" fmla="*/ 114 h 1491"/>
                <a:gd name="T56" fmla="*/ 300 w 1512"/>
                <a:gd name="T57" fmla="*/ 118 h 1491"/>
                <a:gd name="T58" fmla="*/ 318 w 1512"/>
                <a:gd name="T59" fmla="*/ 122 h 1491"/>
                <a:gd name="T60" fmla="*/ 333 w 1512"/>
                <a:gd name="T61" fmla="*/ 137 h 1491"/>
                <a:gd name="T62" fmla="*/ 334 w 1512"/>
                <a:gd name="T63" fmla="*/ 151 h 1491"/>
                <a:gd name="T64" fmla="*/ 335 w 1512"/>
                <a:gd name="T65" fmla="*/ 163 h 1491"/>
                <a:gd name="T66" fmla="*/ 351 w 1512"/>
                <a:gd name="T67" fmla="*/ 176 h 1491"/>
                <a:gd name="T68" fmla="*/ 355 w 1512"/>
                <a:gd name="T69" fmla="*/ 193 h 1491"/>
                <a:gd name="T70" fmla="*/ 345 w 1512"/>
                <a:gd name="T71" fmla="*/ 210 h 1491"/>
                <a:gd name="T72" fmla="*/ 355 w 1512"/>
                <a:gd name="T73" fmla="*/ 223 h 1491"/>
                <a:gd name="T74" fmla="*/ 360 w 1512"/>
                <a:gd name="T75" fmla="*/ 232 h 1491"/>
                <a:gd name="T76" fmla="*/ 347 w 1512"/>
                <a:gd name="T77" fmla="*/ 238 h 1491"/>
                <a:gd name="T78" fmla="*/ 334 w 1512"/>
                <a:gd name="T79" fmla="*/ 243 h 1491"/>
                <a:gd name="T80" fmla="*/ 330 w 1512"/>
                <a:gd name="T81" fmla="*/ 253 h 1491"/>
                <a:gd name="T82" fmla="*/ 332 w 1512"/>
                <a:gd name="T83" fmla="*/ 270 h 1491"/>
                <a:gd name="T84" fmla="*/ 317 w 1512"/>
                <a:gd name="T85" fmla="*/ 280 h 1491"/>
                <a:gd name="T86" fmla="*/ 306 w 1512"/>
                <a:gd name="T87" fmla="*/ 285 h 1491"/>
                <a:gd name="T88" fmla="*/ 295 w 1512"/>
                <a:gd name="T89" fmla="*/ 289 h 1491"/>
                <a:gd name="T90" fmla="*/ 283 w 1512"/>
                <a:gd name="T91" fmla="*/ 293 h 1491"/>
                <a:gd name="T92" fmla="*/ 268 w 1512"/>
                <a:gd name="T93" fmla="*/ 302 h 1491"/>
                <a:gd name="T94" fmla="*/ 261 w 1512"/>
                <a:gd name="T95" fmla="*/ 311 h 1491"/>
                <a:gd name="T96" fmla="*/ 257 w 1512"/>
                <a:gd name="T97" fmla="*/ 322 h 1491"/>
                <a:gd name="T98" fmla="*/ 244 w 1512"/>
                <a:gd name="T99" fmla="*/ 327 h 1491"/>
                <a:gd name="T100" fmla="*/ 231 w 1512"/>
                <a:gd name="T101" fmla="*/ 328 h 1491"/>
                <a:gd name="T102" fmla="*/ 219 w 1512"/>
                <a:gd name="T103" fmla="*/ 330 h 1491"/>
                <a:gd name="T104" fmla="*/ 206 w 1512"/>
                <a:gd name="T105" fmla="*/ 332 h 1491"/>
                <a:gd name="T106" fmla="*/ 194 w 1512"/>
                <a:gd name="T107" fmla="*/ 335 h 1491"/>
                <a:gd name="T108" fmla="*/ 182 w 1512"/>
                <a:gd name="T109" fmla="*/ 340 h 1491"/>
                <a:gd name="T110" fmla="*/ 170 w 1512"/>
                <a:gd name="T111" fmla="*/ 347 h 1491"/>
                <a:gd name="T112" fmla="*/ 156 w 1512"/>
                <a:gd name="T113" fmla="*/ 360 h 1491"/>
                <a:gd name="T114" fmla="*/ 148 w 1512"/>
                <a:gd name="T115" fmla="*/ 371 h 1491"/>
                <a:gd name="T116" fmla="*/ 378 w 1512"/>
                <a:gd name="T117" fmla="*/ 232 h 1491"/>
                <a:gd name="T118" fmla="*/ 125 w 1512"/>
                <a:gd name="T119" fmla="*/ 3 h 149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512" h="1491">
                  <a:moveTo>
                    <a:pt x="0" y="21"/>
                  </a:moveTo>
                  <a:lnTo>
                    <a:pt x="2" y="21"/>
                  </a:lnTo>
                  <a:lnTo>
                    <a:pt x="9" y="21"/>
                  </a:lnTo>
                  <a:lnTo>
                    <a:pt x="16" y="21"/>
                  </a:lnTo>
                  <a:lnTo>
                    <a:pt x="29" y="21"/>
                  </a:lnTo>
                  <a:lnTo>
                    <a:pt x="43" y="21"/>
                  </a:lnTo>
                  <a:lnTo>
                    <a:pt x="60" y="23"/>
                  </a:lnTo>
                  <a:lnTo>
                    <a:pt x="71" y="23"/>
                  </a:lnTo>
                  <a:lnTo>
                    <a:pt x="79" y="24"/>
                  </a:lnTo>
                  <a:lnTo>
                    <a:pt x="88" y="26"/>
                  </a:lnTo>
                  <a:lnTo>
                    <a:pt x="100" y="28"/>
                  </a:lnTo>
                  <a:lnTo>
                    <a:pt x="108" y="28"/>
                  </a:lnTo>
                  <a:lnTo>
                    <a:pt x="117" y="28"/>
                  </a:lnTo>
                  <a:lnTo>
                    <a:pt x="127" y="30"/>
                  </a:lnTo>
                  <a:lnTo>
                    <a:pt x="137" y="31"/>
                  </a:lnTo>
                  <a:lnTo>
                    <a:pt x="148" y="31"/>
                  </a:lnTo>
                  <a:lnTo>
                    <a:pt x="156" y="31"/>
                  </a:lnTo>
                  <a:lnTo>
                    <a:pt x="165" y="33"/>
                  </a:lnTo>
                  <a:lnTo>
                    <a:pt x="177" y="35"/>
                  </a:lnTo>
                  <a:lnTo>
                    <a:pt x="184" y="35"/>
                  </a:lnTo>
                  <a:lnTo>
                    <a:pt x="194" y="36"/>
                  </a:lnTo>
                  <a:lnTo>
                    <a:pt x="201" y="38"/>
                  </a:lnTo>
                  <a:lnTo>
                    <a:pt x="209" y="40"/>
                  </a:lnTo>
                  <a:lnTo>
                    <a:pt x="221" y="42"/>
                  </a:lnTo>
                  <a:lnTo>
                    <a:pt x="233" y="45"/>
                  </a:lnTo>
                  <a:lnTo>
                    <a:pt x="244" y="48"/>
                  </a:lnTo>
                  <a:lnTo>
                    <a:pt x="245" y="52"/>
                  </a:lnTo>
                  <a:lnTo>
                    <a:pt x="239" y="55"/>
                  </a:lnTo>
                  <a:lnTo>
                    <a:pt x="230" y="60"/>
                  </a:lnTo>
                  <a:lnTo>
                    <a:pt x="218" y="64"/>
                  </a:lnTo>
                  <a:lnTo>
                    <a:pt x="211" y="67"/>
                  </a:lnTo>
                  <a:lnTo>
                    <a:pt x="211" y="72"/>
                  </a:lnTo>
                  <a:lnTo>
                    <a:pt x="220" y="78"/>
                  </a:lnTo>
                  <a:lnTo>
                    <a:pt x="227" y="79"/>
                  </a:lnTo>
                  <a:lnTo>
                    <a:pt x="237" y="79"/>
                  </a:lnTo>
                  <a:lnTo>
                    <a:pt x="249" y="81"/>
                  </a:lnTo>
                  <a:lnTo>
                    <a:pt x="266" y="84"/>
                  </a:lnTo>
                  <a:lnTo>
                    <a:pt x="275" y="84"/>
                  </a:lnTo>
                  <a:lnTo>
                    <a:pt x="281" y="86"/>
                  </a:lnTo>
                  <a:lnTo>
                    <a:pt x="290" y="86"/>
                  </a:lnTo>
                  <a:lnTo>
                    <a:pt x="302" y="88"/>
                  </a:lnTo>
                  <a:lnTo>
                    <a:pt x="311" y="88"/>
                  </a:lnTo>
                  <a:lnTo>
                    <a:pt x="321" y="90"/>
                  </a:lnTo>
                  <a:lnTo>
                    <a:pt x="331" y="91"/>
                  </a:lnTo>
                  <a:lnTo>
                    <a:pt x="343" y="93"/>
                  </a:lnTo>
                  <a:lnTo>
                    <a:pt x="352" y="93"/>
                  </a:lnTo>
                  <a:lnTo>
                    <a:pt x="364" y="93"/>
                  </a:lnTo>
                  <a:lnTo>
                    <a:pt x="374" y="95"/>
                  </a:lnTo>
                  <a:lnTo>
                    <a:pt x="386" y="95"/>
                  </a:lnTo>
                  <a:lnTo>
                    <a:pt x="396" y="95"/>
                  </a:lnTo>
                  <a:lnTo>
                    <a:pt x="408" y="96"/>
                  </a:lnTo>
                  <a:lnTo>
                    <a:pt x="417" y="98"/>
                  </a:lnTo>
                  <a:lnTo>
                    <a:pt x="429" y="100"/>
                  </a:lnTo>
                  <a:lnTo>
                    <a:pt x="439" y="100"/>
                  </a:lnTo>
                  <a:lnTo>
                    <a:pt x="449" y="102"/>
                  </a:lnTo>
                  <a:lnTo>
                    <a:pt x="461" y="103"/>
                  </a:lnTo>
                  <a:lnTo>
                    <a:pt x="472" y="105"/>
                  </a:lnTo>
                  <a:lnTo>
                    <a:pt x="480" y="105"/>
                  </a:lnTo>
                  <a:lnTo>
                    <a:pt x="491" y="107"/>
                  </a:lnTo>
                  <a:lnTo>
                    <a:pt x="499" y="108"/>
                  </a:lnTo>
                  <a:lnTo>
                    <a:pt x="508" y="110"/>
                  </a:lnTo>
                  <a:lnTo>
                    <a:pt x="523" y="112"/>
                  </a:lnTo>
                  <a:lnTo>
                    <a:pt x="537" y="115"/>
                  </a:lnTo>
                  <a:lnTo>
                    <a:pt x="549" y="117"/>
                  </a:lnTo>
                  <a:lnTo>
                    <a:pt x="561" y="122"/>
                  </a:lnTo>
                  <a:lnTo>
                    <a:pt x="569" y="126"/>
                  </a:lnTo>
                  <a:lnTo>
                    <a:pt x="580" y="127"/>
                  </a:lnTo>
                  <a:lnTo>
                    <a:pt x="587" y="131"/>
                  </a:lnTo>
                  <a:lnTo>
                    <a:pt x="597" y="136"/>
                  </a:lnTo>
                  <a:lnTo>
                    <a:pt x="611" y="141"/>
                  </a:lnTo>
                  <a:lnTo>
                    <a:pt x="624" y="148"/>
                  </a:lnTo>
                  <a:lnTo>
                    <a:pt x="631" y="150"/>
                  </a:lnTo>
                  <a:lnTo>
                    <a:pt x="638" y="153"/>
                  </a:lnTo>
                  <a:lnTo>
                    <a:pt x="648" y="156"/>
                  </a:lnTo>
                  <a:lnTo>
                    <a:pt x="659" y="160"/>
                  </a:lnTo>
                  <a:lnTo>
                    <a:pt x="667" y="162"/>
                  </a:lnTo>
                  <a:lnTo>
                    <a:pt x="679" y="165"/>
                  </a:lnTo>
                  <a:lnTo>
                    <a:pt x="689" y="167"/>
                  </a:lnTo>
                  <a:lnTo>
                    <a:pt x="701" y="170"/>
                  </a:lnTo>
                  <a:lnTo>
                    <a:pt x="713" y="172"/>
                  </a:lnTo>
                  <a:lnTo>
                    <a:pt x="727" y="174"/>
                  </a:lnTo>
                  <a:lnTo>
                    <a:pt x="739" y="177"/>
                  </a:lnTo>
                  <a:lnTo>
                    <a:pt x="753" y="180"/>
                  </a:lnTo>
                  <a:lnTo>
                    <a:pt x="763" y="182"/>
                  </a:lnTo>
                  <a:lnTo>
                    <a:pt x="773" y="186"/>
                  </a:lnTo>
                  <a:lnTo>
                    <a:pt x="784" y="187"/>
                  </a:lnTo>
                  <a:lnTo>
                    <a:pt x="794" y="189"/>
                  </a:lnTo>
                  <a:lnTo>
                    <a:pt x="803" y="192"/>
                  </a:lnTo>
                  <a:lnTo>
                    <a:pt x="809" y="196"/>
                  </a:lnTo>
                  <a:lnTo>
                    <a:pt x="815" y="201"/>
                  </a:lnTo>
                  <a:lnTo>
                    <a:pt x="820" y="206"/>
                  </a:lnTo>
                  <a:lnTo>
                    <a:pt x="818" y="211"/>
                  </a:lnTo>
                  <a:lnTo>
                    <a:pt x="811" y="221"/>
                  </a:lnTo>
                  <a:lnTo>
                    <a:pt x="803" y="230"/>
                  </a:lnTo>
                  <a:lnTo>
                    <a:pt x="791" y="239"/>
                  </a:lnTo>
                  <a:lnTo>
                    <a:pt x="779" y="247"/>
                  </a:lnTo>
                  <a:lnTo>
                    <a:pt x="772" y="254"/>
                  </a:lnTo>
                  <a:lnTo>
                    <a:pt x="767" y="261"/>
                  </a:lnTo>
                  <a:lnTo>
                    <a:pt x="772" y="268"/>
                  </a:lnTo>
                  <a:lnTo>
                    <a:pt x="773" y="269"/>
                  </a:lnTo>
                  <a:lnTo>
                    <a:pt x="780" y="271"/>
                  </a:lnTo>
                  <a:lnTo>
                    <a:pt x="789" y="273"/>
                  </a:lnTo>
                  <a:lnTo>
                    <a:pt x="797" y="275"/>
                  </a:lnTo>
                  <a:lnTo>
                    <a:pt x="806" y="276"/>
                  </a:lnTo>
                  <a:lnTo>
                    <a:pt x="820" y="278"/>
                  </a:lnTo>
                  <a:lnTo>
                    <a:pt x="833" y="280"/>
                  </a:lnTo>
                  <a:lnTo>
                    <a:pt x="847" y="281"/>
                  </a:lnTo>
                  <a:lnTo>
                    <a:pt x="859" y="281"/>
                  </a:lnTo>
                  <a:lnTo>
                    <a:pt x="873" y="283"/>
                  </a:lnTo>
                  <a:lnTo>
                    <a:pt x="887" y="285"/>
                  </a:lnTo>
                  <a:lnTo>
                    <a:pt x="900" y="285"/>
                  </a:lnTo>
                  <a:lnTo>
                    <a:pt x="914" y="285"/>
                  </a:lnTo>
                  <a:lnTo>
                    <a:pt x="928" y="288"/>
                  </a:lnTo>
                  <a:lnTo>
                    <a:pt x="938" y="290"/>
                  </a:lnTo>
                  <a:lnTo>
                    <a:pt x="950" y="295"/>
                  </a:lnTo>
                  <a:lnTo>
                    <a:pt x="959" y="297"/>
                  </a:lnTo>
                  <a:lnTo>
                    <a:pt x="965" y="300"/>
                  </a:lnTo>
                  <a:lnTo>
                    <a:pt x="971" y="304"/>
                  </a:lnTo>
                  <a:lnTo>
                    <a:pt x="976" y="309"/>
                  </a:lnTo>
                  <a:lnTo>
                    <a:pt x="984" y="316"/>
                  </a:lnTo>
                  <a:lnTo>
                    <a:pt x="991" y="326"/>
                  </a:lnTo>
                  <a:lnTo>
                    <a:pt x="995" y="333"/>
                  </a:lnTo>
                  <a:lnTo>
                    <a:pt x="1000" y="343"/>
                  </a:lnTo>
                  <a:lnTo>
                    <a:pt x="1005" y="350"/>
                  </a:lnTo>
                  <a:lnTo>
                    <a:pt x="1012" y="359"/>
                  </a:lnTo>
                  <a:lnTo>
                    <a:pt x="1020" y="362"/>
                  </a:lnTo>
                  <a:lnTo>
                    <a:pt x="1031" y="364"/>
                  </a:lnTo>
                  <a:lnTo>
                    <a:pt x="1044" y="364"/>
                  </a:lnTo>
                  <a:lnTo>
                    <a:pt x="1060" y="367"/>
                  </a:lnTo>
                  <a:lnTo>
                    <a:pt x="1073" y="367"/>
                  </a:lnTo>
                  <a:lnTo>
                    <a:pt x="1087" y="372"/>
                  </a:lnTo>
                  <a:lnTo>
                    <a:pt x="1101" y="377"/>
                  </a:lnTo>
                  <a:lnTo>
                    <a:pt x="1113" y="384"/>
                  </a:lnTo>
                  <a:lnTo>
                    <a:pt x="1118" y="393"/>
                  </a:lnTo>
                  <a:lnTo>
                    <a:pt x="1125" y="401"/>
                  </a:lnTo>
                  <a:lnTo>
                    <a:pt x="1130" y="412"/>
                  </a:lnTo>
                  <a:lnTo>
                    <a:pt x="1133" y="427"/>
                  </a:lnTo>
                  <a:lnTo>
                    <a:pt x="1137" y="437"/>
                  </a:lnTo>
                  <a:lnTo>
                    <a:pt x="1142" y="448"/>
                  </a:lnTo>
                  <a:lnTo>
                    <a:pt x="1147" y="456"/>
                  </a:lnTo>
                  <a:lnTo>
                    <a:pt x="1156" y="465"/>
                  </a:lnTo>
                  <a:lnTo>
                    <a:pt x="1163" y="468"/>
                  </a:lnTo>
                  <a:lnTo>
                    <a:pt x="1173" y="472"/>
                  </a:lnTo>
                  <a:lnTo>
                    <a:pt x="1185" y="472"/>
                  </a:lnTo>
                  <a:lnTo>
                    <a:pt x="1199" y="473"/>
                  </a:lnTo>
                  <a:lnTo>
                    <a:pt x="1212" y="473"/>
                  </a:lnTo>
                  <a:lnTo>
                    <a:pt x="1228" y="473"/>
                  </a:lnTo>
                  <a:lnTo>
                    <a:pt x="1241" y="477"/>
                  </a:lnTo>
                  <a:lnTo>
                    <a:pt x="1259" y="484"/>
                  </a:lnTo>
                  <a:lnTo>
                    <a:pt x="1272" y="489"/>
                  </a:lnTo>
                  <a:lnTo>
                    <a:pt x="1286" y="497"/>
                  </a:lnTo>
                  <a:lnTo>
                    <a:pt x="1300" y="508"/>
                  </a:lnTo>
                  <a:lnTo>
                    <a:pt x="1312" y="521"/>
                  </a:lnTo>
                  <a:lnTo>
                    <a:pt x="1320" y="535"/>
                  </a:lnTo>
                  <a:lnTo>
                    <a:pt x="1331" y="549"/>
                  </a:lnTo>
                  <a:lnTo>
                    <a:pt x="1334" y="563"/>
                  </a:lnTo>
                  <a:lnTo>
                    <a:pt x="1339" y="576"/>
                  </a:lnTo>
                  <a:lnTo>
                    <a:pt x="1337" y="585"/>
                  </a:lnTo>
                  <a:lnTo>
                    <a:pt x="1337" y="597"/>
                  </a:lnTo>
                  <a:lnTo>
                    <a:pt x="1334" y="605"/>
                  </a:lnTo>
                  <a:lnTo>
                    <a:pt x="1332" y="616"/>
                  </a:lnTo>
                  <a:lnTo>
                    <a:pt x="1329" y="624"/>
                  </a:lnTo>
                  <a:lnTo>
                    <a:pt x="1331" y="633"/>
                  </a:lnTo>
                  <a:lnTo>
                    <a:pt x="1332" y="643"/>
                  </a:lnTo>
                  <a:lnTo>
                    <a:pt x="1339" y="653"/>
                  </a:lnTo>
                  <a:lnTo>
                    <a:pt x="1348" y="662"/>
                  </a:lnTo>
                  <a:lnTo>
                    <a:pt x="1361" y="671"/>
                  </a:lnTo>
                  <a:lnTo>
                    <a:pt x="1375" y="681"/>
                  </a:lnTo>
                  <a:lnTo>
                    <a:pt x="1391" y="695"/>
                  </a:lnTo>
                  <a:lnTo>
                    <a:pt x="1403" y="705"/>
                  </a:lnTo>
                  <a:lnTo>
                    <a:pt x="1416" y="717"/>
                  </a:lnTo>
                  <a:lnTo>
                    <a:pt x="1425" y="730"/>
                  </a:lnTo>
                  <a:lnTo>
                    <a:pt x="1428" y="744"/>
                  </a:lnTo>
                  <a:lnTo>
                    <a:pt x="1427" y="758"/>
                  </a:lnTo>
                  <a:lnTo>
                    <a:pt x="1420" y="772"/>
                  </a:lnTo>
                  <a:lnTo>
                    <a:pt x="1411" y="787"/>
                  </a:lnTo>
                  <a:lnTo>
                    <a:pt x="1401" y="802"/>
                  </a:lnTo>
                  <a:lnTo>
                    <a:pt x="1391" y="814"/>
                  </a:lnTo>
                  <a:lnTo>
                    <a:pt x="1382" y="828"/>
                  </a:lnTo>
                  <a:lnTo>
                    <a:pt x="1379" y="840"/>
                  </a:lnTo>
                  <a:lnTo>
                    <a:pt x="1380" y="854"/>
                  </a:lnTo>
                  <a:lnTo>
                    <a:pt x="1384" y="864"/>
                  </a:lnTo>
                  <a:lnTo>
                    <a:pt x="1394" y="874"/>
                  </a:lnTo>
                  <a:lnTo>
                    <a:pt x="1406" y="885"/>
                  </a:lnTo>
                  <a:lnTo>
                    <a:pt x="1420" y="893"/>
                  </a:lnTo>
                  <a:lnTo>
                    <a:pt x="1432" y="900"/>
                  </a:lnTo>
                  <a:lnTo>
                    <a:pt x="1444" y="907"/>
                  </a:lnTo>
                  <a:lnTo>
                    <a:pt x="1447" y="916"/>
                  </a:lnTo>
                  <a:lnTo>
                    <a:pt x="1447" y="922"/>
                  </a:lnTo>
                  <a:lnTo>
                    <a:pt x="1439" y="929"/>
                  </a:lnTo>
                  <a:lnTo>
                    <a:pt x="1425" y="936"/>
                  </a:lnTo>
                  <a:lnTo>
                    <a:pt x="1415" y="940"/>
                  </a:lnTo>
                  <a:lnTo>
                    <a:pt x="1406" y="943"/>
                  </a:lnTo>
                  <a:lnTo>
                    <a:pt x="1396" y="946"/>
                  </a:lnTo>
                  <a:lnTo>
                    <a:pt x="1385" y="952"/>
                  </a:lnTo>
                  <a:lnTo>
                    <a:pt x="1373" y="955"/>
                  </a:lnTo>
                  <a:lnTo>
                    <a:pt x="1363" y="960"/>
                  </a:lnTo>
                  <a:lnTo>
                    <a:pt x="1353" y="964"/>
                  </a:lnTo>
                  <a:lnTo>
                    <a:pt x="1344" y="969"/>
                  </a:lnTo>
                  <a:lnTo>
                    <a:pt x="1334" y="974"/>
                  </a:lnTo>
                  <a:lnTo>
                    <a:pt x="1327" y="979"/>
                  </a:lnTo>
                  <a:lnTo>
                    <a:pt x="1320" y="984"/>
                  </a:lnTo>
                  <a:lnTo>
                    <a:pt x="1319" y="991"/>
                  </a:lnTo>
                  <a:lnTo>
                    <a:pt x="1315" y="1000"/>
                  </a:lnTo>
                  <a:lnTo>
                    <a:pt x="1317" y="1012"/>
                  </a:lnTo>
                  <a:lnTo>
                    <a:pt x="1320" y="1025"/>
                  </a:lnTo>
                  <a:lnTo>
                    <a:pt x="1327" y="1039"/>
                  </a:lnTo>
                  <a:lnTo>
                    <a:pt x="1331" y="1053"/>
                  </a:lnTo>
                  <a:lnTo>
                    <a:pt x="1332" y="1066"/>
                  </a:lnTo>
                  <a:lnTo>
                    <a:pt x="1327" y="1080"/>
                  </a:lnTo>
                  <a:lnTo>
                    <a:pt x="1317" y="1096"/>
                  </a:lnTo>
                  <a:lnTo>
                    <a:pt x="1305" y="1102"/>
                  </a:lnTo>
                  <a:lnTo>
                    <a:pt x="1295" y="1109"/>
                  </a:lnTo>
                  <a:lnTo>
                    <a:pt x="1281" y="1116"/>
                  </a:lnTo>
                  <a:lnTo>
                    <a:pt x="1267" y="1123"/>
                  </a:lnTo>
                  <a:lnTo>
                    <a:pt x="1257" y="1126"/>
                  </a:lnTo>
                  <a:lnTo>
                    <a:pt x="1250" y="1130"/>
                  </a:lnTo>
                  <a:lnTo>
                    <a:pt x="1241" y="1133"/>
                  </a:lnTo>
                  <a:lnTo>
                    <a:pt x="1233" y="1137"/>
                  </a:lnTo>
                  <a:lnTo>
                    <a:pt x="1224" y="1140"/>
                  </a:lnTo>
                  <a:lnTo>
                    <a:pt x="1214" y="1144"/>
                  </a:lnTo>
                  <a:lnTo>
                    <a:pt x="1205" y="1147"/>
                  </a:lnTo>
                  <a:lnTo>
                    <a:pt x="1197" y="1152"/>
                  </a:lnTo>
                  <a:lnTo>
                    <a:pt x="1188" y="1154"/>
                  </a:lnTo>
                  <a:lnTo>
                    <a:pt x="1178" y="1157"/>
                  </a:lnTo>
                  <a:lnTo>
                    <a:pt x="1169" y="1161"/>
                  </a:lnTo>
                  <a:lnTo>
                    <a:pt x="1161" y="1166"/>
                  </a:lnTo>
                  <a:lnTo>
                    <a:pt x="1151" y="1168"/>
                  </a:lnTo>
                  <a:lnTo>
                    <a:pt x="1142" y="1171"/>
                  </a:lnTo>
                  <a:lnTo>
                    <a:pt x="1132" y="1174"/>
                  </a:lnTo>
                  <a:lnTo>
                    <a:pt x="1125" y="1180"/>
                  </a:lnTo>
                  <a:lnTo>
                    <a:pt x="1108" y="1185"/>
                  </a:lnTo>
                  <a:lnTo>
                    <a:pt x="1094" y="1193"/>
                  </a:lnTo>
                  <a:lnTo>
                    <a:pt x="1082" y="1200"/>
                  </a:lnTo>
                  <a:lnTo>
                    <a:pt x="1072" y="1209"/>
                  </a:lnTo>
                  <a:lnTo>
                    <a:pt x="1061" y="1214"/>
                  </a:lnTo>
                  <a:lnTo>
                    <a:pt x="1055" y="1221"/>
                  </a:lnTo>
                  <a:lnTo>
                    <a:pt x="1051" y="1226"/>
                  </a:lnTo>
                  <a:lnTo>
                    <a:pt x="1048" y="1233"/>
                  </a:lnTo>
                  <a:lnTo>
                    <a:pt x="1043" y="1246"/>
                  </a:lnTo>
                  <a:lnTo>
                    <a:pt x="1041" y="1260"/>
                  </a:lnTo>
                  <a:lnTo>
                    <a:pt x="1039" y="1270"/>
                  </a:lnTo>
                  <a:lnTo>
                    <a:pt x="1036" y="1281"/>
                  </a:lnTo>
                  <a:lnTo>
                    <a:pt x="1031" y="1286"/>
                  </a:lnTo>
                  <a:lnTo>
                    <a:pt x="1027" y="1291"/>
                  </a:lnTo>
                  <a:lnTo>
                    <a:pt x="1022" y="1294"/>
                  </a:lnTo>
                  <a:lnTo>
                    <a:pt x="1013" y="1299"/>
                  </a:lnTo>
                  <a:lnTo>
                    <a:pt x="1003" y="1301"/>
                  </a:lnTo>
                  <a:lnTo>
                    <a:pt x="991" y="1305"/>
                  </a:lnTo>
                  <a:lnTo>
                    <a:pt x="976" y="1308"/>
                  </a:lnTo>
                  <a:lnTo>
                    <a:pt x="959" y="1310"/>
                  </a:lnTo>
                  <a:lnTo>
                    <a:pt x="950" y="1310"/>
                  </a:lnTo>
                  <a:lnTo>
                    <a:pt x="941" y="1311"/>
                  </a:lnTo>
                  <a:lnTo>
                    <a:pt x="931" y="1313"/>
                  </a:lnTo>
                  <a:lnTo>
                    <a:pt x="924" y="1315"/>
                  </a:lnTo>
                  <a:lnTo>
                    <a:pt x="914" y="1315"/>
                  </a:lnTo>
                  <a:lnTo>
                    <a:pt x="905" y="1317"/>
                  </a:lnTo>
                  <a:lnTo>
                    <a:pt x="897" y="1318"/>
                  </a:lnTo>
                  <a:lnTo>
                    <a:pt x="887" y="1322"/>
                  </a:lnTo>
                  <a:lnTo>
                    <a:pt x="876" y="1322"/>
                  </a:lnTo>
                  <a:lnTo>
                    <a:pt x="866" y="1323"/>
                  </a:lnTo>
                  <a:lnTo>
                    <a:pt x="854" y="1325"/>
                  </a:lnTo>
                  <a:lnTo>
                    <a:pt x="845" y="1325"/>
                  </a:lnTo>
                  <a:lnTo>
                    <a:pt x="835" y="1327"/>
                  </a:lnTo>
                  <a:lnTo>
                    <a:pt x="823" y="1330"/>
                  </a:lnTo>
                  <a:lnTo>
                    <a:pt x="813" y="1332"/>
                  </a:lnTo>
                  <a:lnTo>
                    <a:pt x="804" y="1335"/>
                  </a:lnTo>
                  <a:lnTo>
                    <a:pt x="792" y="1337"/>
                  </a:lnTo>
                  <a:lnTo>
                    <a:pt x="784" y="1341"/>
                  </a:lnTo>
                  <a:lnTo>
                    <a:pt x="773" y="1342"/>
                  </a:lnTo>
                  <a:lnTo>
                    <a:pt x="763" y="1346"/>
                  </a:lnTo>
                  <a:lnTo>
                    <a:pt x="755" y="1349"/>
                  </a:lnTo>
                  <a:lnTo>
                    <a:pt x="744" y="1353"/>
                  </a:lnTo>
                  <a:lnTo>
                    <a:pt x="736" y="1358"/>
                  </a:lnTo>
                  <a:lnTo>
                    <a:pt x="727" y="1361"/>
                  </a:lnTo>
                  <a:lnTo>
                    <a:pt x="719" y="1365"/>
                  </a:lnTo>
                  <a:lnTo>
                    <a:pt x="710" y="1370"/>
                  </a:lnTo>
                  <a:lnTo>
                    <a:pt x="700" y="1373"/>
                  </a:lnTo>
                  <a:lnTo>
                    <a:pt x="695" y="1378"/>
                  </a:lnTo>
                  <a:lnTo>
                    <a:pt x="679" y="1389"/>
                  </a:lnTo>
                  <a:lnTo>
                    <a:pt x="665" y="1399"/>
                  </a:lnTo>
                  <a:lnTo>
                    <a:pt x="652" y="1409"/>
                  </a:lnTo>
                  <a:lnTo>
                    <a:pt x="643" y="1421"/>
                  </a:lnTo>
                  <a:lnTo>
                    <a:pt x="631" y="1431"/>
                  </a:lnTo>
                  <a:lnTo>
                    <a:pt x="624" y="1442"/>
                  </a:lnTo>
                  <a:lnTo>
                    <a:pt x="616" y="1452"/>
                  </a:lnTo>
                  <a:lnTo>
                    <a:pt x="609" y="1461"/>
                  </a:lnTo>
                  <a:lnTo>
                    <a:pt x="602" y="1467"/>
                  </a:lnTo>
                  <a:lnTo>
                    <a:pt x="599" y="1476"/>
                  </a:lnTo>
                  <a:lnTo>
                    <a:pt x="592" y="1486"/>
                  </a:lnTo>
                  <a:lnTo>
                    <a:pt x="592" y="1491"/>
                  </a:lnTo>
                  <a:lnTo>
                    <a:pt x="1005" y="1401"/>
                  </a:lnTo>
                  <a:lnTo>
                    <a:pt x="1331" y="1205"/>
                  </a:lnTo>
                  <a:lnTo>
                    <a:pt x="1461" y="1072"/>
                  </a:lnTo>
                  <a:lnTo>
                    <a:pt x="1512" y="928"/>
                  </a:lnTo>
                  <a:lnTo>
                    <a:pt x="1500" y="717"/>
                  </a:lnTo>
                  <a:lnTo>
                    <a:pt x="1349" y="484"/>
                  </a:lnTo>
                  <a:lnTo>
                    <a:pt x="1116" y="300"/>
                  </a:lnTo>
                  <a:lnTo>
                    <a:pt x="806" y="107"/>
                  </a:lnTo>
                  <a:lnTo>
                    <a:pt x="499" y="14"/>
                  </a:lnTo>
                  <a:lnTo>
                    <a:pt x="24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5191" y="1513"/>
              <a:ext cx="125" cy="75"/>
            </a:xfrm>
            <a:custGeom>
              <a:avLst/>
              <a:gdLst>
                <a:gd name="T0" fmla="*/ 44 w 250"/>
                <a:gd name="T1" fmla="*/ 0 h 151"/>
                <a:gd name="T2" fmla="*/ 14 w 250"/>
                <a:gd name="T3" fmla="*/ 4 h 151"/>
                <a:gd name="T4" fmla="*/ 0 w 250"/>
                <a:gd name="T5" fmla="*/ 16 h 151"/>
                <a:gd name="T6" fmla="*/ 6 w 250"/>
                <a:gd name="T7" fmla="*/ 28 h 151"/>
                <a:gd name="T8" fmla="*/ 35 w 250"/>
                <a:gd name="T9" fmla="*/ 37 h 151"/>
                <a:gd name="T10" fmla="*/ 63 w 250"/>
                <a:gd name="T11" fmla="*/ 26 h 151"/>
                <a:gd name="T12" fmla="*/ 44 w 250"/>
                <a:gd name="T13" fmla="*/ 0 h 151"/>
                <a:gd name="T14" fmla="*/ 44 w 250"/>
                <a:gd name="T15" fmla="*/ 0 h 1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0" h="151">
                  <a:moveTo>
                    <a:pt x="175" y="0"/>
                  </a:moveTo>
                  <a:lnTo>
                    <a:pt x="53" y="16"/>
                  </a:lnTo>
                  <a:lnTo>
                    <a:pt x="0" y="67"/>
                  </a:lnTo>
                  <a:lnTo>
                    <a:pt x="22" y="115"/>
                  </a:lnTo>
                  <a:lnTo>
                    <a:pt x="140" y="151"/>
                  </a:lnTo>
                  <a:lnTo>
                    <a:pt x="250" y="107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3478" y="1172"/>
              <a:ext cx="1951" cy="838"/>
            </a:xfrm>
            <a:custGeom>
              <a:avLst/>
              <a:gdLst>
                <a:gd name="T0" fmla="*/ 355 w 3901"/>
                <a:gd name="T1" fmla="*/ 13 h 1676"/>
                <a:gd name="T2" fmla="*/ 283 w 3901"/>
                <a:gd name="T3" fmla="*/ 24 h 1676"/>
                <a:gd name="T4" fmla="*/ 209 w 3901"/>
                <a:gd name="T5" fmla="*/ 40 h 1676"/>
                <a:gd name="T6" fmla="*/ 146 w 3901"/>
                <a:gd name="T7" fmla="*/ 59 h 1676"/>
                <a:gd name="T8" fmla="*/ 86 w 3901"/>
                <a:gd name="T9" fmla="*/ 81 h 1676"/>
                <a:gd name="T10" fmla="*/ 26 w 3901"/>
                <a:gd name="T11" fmla="*/ 122 h 1676"/>
                <a:gd name="T12" fmla="*/ 0 w 3901"/>
                <a:gd name="T13" fmla="*/ 185 h 1676"/>
                <a:gd name="T14" fmla="*/ 42 w 3901"/>
                <a:gd name="T15" fmla="*/ 257 h 1676"/>
                <a:gd name="T16" fmla="*/ 101 w 3901"/>
                <a:gd name="T17" fmla="*/ 297 h 1676"/>
                <a:gd name="T18" fmla="*/ 164 w 3901"/>
                <a:gd name="T19" fmla="*/ 329 h 1676"/>
                <a:gd name="T20" fmla="*/ 233 w 3901"/>
                <a:gd name="T21" fmla="*/ 353 h 1676"/>
                <a:gd name="T22" fmla="*/ 302 w 3901"/>
                <a:gd name="T23" fmla="*/ 372 h 1676"/>
                <a:gd name="T24" fmla="*/ 370 w 3901"/>
                <a:gd name="T25" fmla="*/ 387 h 1676"/>
                <a:gd name="T26" fmla="*/ 431 w 3901"/>
                <a:gd name="T27" fmla="*/ 399 h 1676"/>
                <a:gd name="T28" fmla="*/ 487 w 3901"/>
                <a:gd name="T29" fmla="*/ 408 h 1676"/>
                <a:gd name="T30" fmla="*/ 552 w 3901"/>
                <a:gd name="T31" fmla="*/ 417 h 1676"/>
                <a:gd name="T32" fmla="*/ 621 w 3901"/>
                <a:gd name="T33" fmla="*/ 419 h 1676"/>
                <a:gd name="T34" fmla="*/ 680 w 3901"/>
                <a:gd name="T35" fmla="*/ 413 h 1676"/>
                <a:gd name="T36" fmla="*/ 752 w 3901"/>
                <a:gd name="T37" fmla="*/ 402 h 1676"/>
                <a:gd name="T38" fmla="*/ 824 w 3901"/>
                <a:gd name="T39" fmla="*/ 382 h 1676"/>
                <a:gd name="T40" fmla="*/ 886 w 3901"/>
                <a:gd name="T41" fmla="*/ 353 h 1676"/>
                <a:gd name="T42" fmla="*/ 947 w 3901"/>
                <a:gd name="T43" fmla="*/ 302 h 1676"/>
                <a:gd name="T44" fmla="*/ 975 w 3901"/>
                <a:gd name="T45" fmla="*/ 222 h 1676"/>
                <a:gd name="T46" fmla="*/ 935 w 3901"/>
                <a:gd name="T47" fmla="*/ 141 h 1676"/>
                <a:gd name="T48" fmla="*/ 882 w 3901"/>
                <a:gd name="T49" fmla="*/ 96 h 1676"/>
                <a:gd name="T50" fmla="*/ 819 w 3901"/>
                <a:gd name="T51" fmla="*/ 56 h 1676"/>
                <a:gd name="T52" fmla="*/ 756 w 3901"/>
                <a:gd name="T53" fmla="*/ 29 h 1676"/>
                <a:gd name="T54" fmla="*/ 698 w 3901"/>
                <a:gd name="T55" fmla="*/ 17 h 1676"/>
                <a:gd name="T56" fmla="*/ 642 w 3901"/>
                <a:gd name="T57" fmla="*/ 11 h 1676"/>
                <a:gd name="T58" fmla="*/ 570 w 3901"/>
                <a:gd name="T59" fmla="*/ 5 h 1676"/>
                <a:gd name="T60" fmla="*/ 555 w 3901"/>
                <a:gd name="T61" fmla="*/ 20 h 1676"/>
                <a:gd name="T62" fmla="*/ 624 w 3901"/>
                <a:gd name="T63" fmla="*/ 26 h 1676"/>
                <a:gd name="T64" fmla="*/ 706 w 3901"/>
                <a:gd name="T65" fmla="*/ 33 h 1676"/>
                <a:gd name="T66" fmla="*/ 763 w 3901"/>
                <a:gd name="T67" fmla="*/ 49 h 1676"/>
                <a:gd name="T68" fmla="*/ 818 w 3901"/>
                <a:gd name="T69" fmla="*/ 74 h 1676"/>
                <a:gd name="T70" fmla="*/ 872 w 3901"/>
                <a:gd name="T71" fmla="*/ 110 h 1676"/>
                <a:gd name="T72" fmla="*/ 936 w 3901"/>
                <a:gd name="T73" fmla="*/ 174 h 1676"/>
                <a:gd name="T74" fmla="*/ 958 w 3901"/>
                <a:gd name="T75" fmla="*/ 251 h 1676"/>
                <a:gd name="T76" fmla="*/ 908 w 3901"/>
                <a:gd name="T77" fmla="*/ 320 h 1676"/>
                <a:gd name="T78" fmla="*/ 854 w 3901"/>
                <a:gd name="T79" fmla="*/ 352 h 1676"/>
                <a:gd name="T80" fmla="*/ 793 w 3901"/>
                <a:gd name="T81" fmla="*/ 374 h 1676"/>
                <a:gd name="T82" fmla="*/ 726 w 3901"/>
                <a:gd name="T83" fmla="*/ 390 h 1676"/>
                <a:gd name="T84" fmla="*/ 663 w 3901"/>
                <a:gd name="T85" fmla="*/ 398 h 1676"/>
                <a:gd name="T86" fmla="*/ 612 w 3901"/>
                <a:gd name="T87" fmla="*/ 401 h 1676"/>
                <a:gd name="T88" fmla="*/ 539 w 3901"/>
                <a:gd name="T89" fmla="*/ 396 h 1676"/>
                <a:gd name="T90" fmla="*/ 487 w 3901"/>
                <a:gd name="T91" fmla="*/ 390 h 1676"/>
                <a:gd name="T92" fmla="*/ 427 w 3901"/>
                <a:gd name="T93" fmla="*/ 383 h 1676"/>
                <a:gd name="T94" fmla="*/ 362 w 3901"/>
                <a:gd name="T95" fmla="*/ 373 h 1676"/>
                <a:gd name="T96" fmla="*/ 296 w 3901"/>
                <a:gd name="T97" fmla="*/ 358 h 1676"/>
                <a:gd name="T98" fmla="*/ 230 w 3901"/>
                <a:gd name="T99" fmla="*/ 338 h 1676"/>
                <a:gd name="T100" fmla="*/ 167 w 3901"/>
                <a:gd name="T101" fmla="*/ 313 h 1676"/>
                <a:gd name="T102" fmla="*/ 110 w 3901"/>
                <a:gd name="T103" fmla="*/ 283 h 1676"/>
                <a:gd name="T104" fmla="*/ 44 w 3901"/>
                <a:gd name="T105" fmla="*/ 233 h 1676"/>
                <a:gd name="T106" fmla="*/ 21 w 3901"/>
                <a:gd name="T107" fmla="*/ 177 h 1676"/>
                <a:gd name="T108" fmla="*/ 67 w 3901"/>
                <a:gd name="T109" fmla="*/ 108 h 1676"/>
                <a:gd name="T110" fmla="*/ 129 w 3901"/>
                <a:gd name="T111" fmla="*/ 78 h 1676"/>
                <a:gd name="T112" fmla="*/ 185 w 3901"/>
                <a:gd name="T113" fmla="*/ 59 h 1676"/>
                <a:gd name="T114" fmla="*/ 249 w 3901"/>
                <a:gd name="T115" fmla="*/ 44 h 1676"/>
                <a:gd name="T116" fmla="*/ 308 w 3901"/>
                <a:gd name="T117" fmla="*/ 33 h 1676"/>
                <a:gd name="T118" fmla="*/ 358 w 3901"/>
                <a:gd name="T119" fmla="*/ 28 h 1676"/>
                <a:gd name="T120" fmla="*/ 424 w 3901"/>
                <a:gd name="T121" fmla="*/ 23 h 1676"/>
                <a:gd name="T122" fmla="*/ 497 w 3901"/>
                <a:gd name="T123" fmla="*/ 17 h 16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901" h="1676">
                  <a:moveTo>
                    <a:pt x="1640" y="27"/>
                  </a:moveTo>
                  <a:lnTo>
                    <a:pt x="1635" y="27"/>
                  </a:lnTo>
                  <a:lnTo>
                    <a:pt x="1625" y="27"/>
                  </a:lnTo>
                  <a:lnTo>
                    <a:pt x="1614" y="27"/>
                  </a:lnTo>
                  <a:lnTo>
                    <a:pt x="1604" y="29"/>
                  </a:lnTo>
                  <a:lnTo>
                    <a:pt x="1594" y="31"/>
                  </a:lnTo>
                  <a:lnTo>
                    <a:pt x="1582" y="32"/>
                  </a:lnTo>
                  <a:lnTo>
                    <a:pt x="1566" y="32"/>
                  </a:lnTo>
                  <a:lnTo>
                    <a:pt x="1551" y="34"/>
                  </a:lnTo>
                  <a:lnTo>
                    <a:pt x="1541" y="34"/>
                  </a:lnTo>
                  <a:lnTo>
                    <a:pt x="1532" y="36"/>
                  </a:lnTo>
                  <a:lnTo>
                    <a:pt x="1524" y="38"/>
                  </a:lnTo>
                  <a:lnTo>
                    <a:pt x="1515" y="39"/>
                  </a:lnTo>
                  <a:lnTo>
                    <a:pt x="1505" y="39"/>
                  </a:lnTo>
                  <a:lnTo>
                    <a:pt x="1493" y="41"/>
                  </a:lnTo>
                  <a:lnTo>
                    <a:pt x="1482" y="43"/>
                  </a:lnTo>
                  <a:lnTo>
                    <a:pt x="1474" y="44"/>
                  </a:lnTo>
                  <a:lnTo>
                    <a:pt x="1462" y="46"/>
                  </a:lnTo>
                  <a:lnTo>
                    <a:pt x="1452" y="48"/>
                  </a:lnTo>
                  <a:lnTo>
                    <a:pt x="1441" y="50"/>
                  </a:lnTo>
                  <a:lnTo>
                    <a:pt x="1431" y="51"/>
                  </a:lnTo>
                  <a:lnTo>
                    <a:pt x="1419" y="51"/>
                  </a:lnTo>
                  <a:lnTo>
                    <a:pt x="1407" y="53"/>
                  </a:lnTo>
                  <a:lnTo>
                    <a:pt x="1395" y="55"/>
                  </a:lnTo>
                  <a:lnTo>
                    <a:pt x="1383" y="56"/>
                  </a:lnTo>
                  <a:lnTo>
                    <a:pt x="1369" y="58"/>
                  </a:lnTo>
                  <a:lnTo>
                    <a:pt x="1357" y="60"/>
                  </a:lnTo>
                  <a:lnTo>
                    <a:pt x="1345" y="62"/>
                  </a:lnTo>
                  <a:lnTo>
                    <a:pt x="1333" y="65"/>
                  </a:lnTo>
                  <a:lnTo>
                    <a:pt x="1320" y="65"/>
                  </a:lnTo>
                  <a:lnTo>
                    <a:pt x="1306" y="67"/>
                  </a:lnTo>
                  <a:lnTo>
                    <a:pt x="1292" y="68"/>
                  </a:lnTo>
                  <a:lnTo>
                    <a:pt x="1280" y="72"/>
                  </a:lnTo>
                  <a:lnTo>
                    <a:pt x="1266" y="74"/>
                  </a:lnTo>
                  <a:lnTo>
                    <a:pt x="1253" y="77"/>
                  </a:lnTo>
                  <a:lnTo>
                    <a:pt x="1239" y="79"/>
                  </a:lnTo>
                  <a:lnTo>
                    <a:pt x="1227" y="80"/>
                  </a:lnTo>
                  <a:lnTo>
                    <a:pt x="1212" y="80"/>
                  </a:lnTo>
                  <a:lnTo>
                    <a:pt x="1198" y="84"/>
                  </a:lnTo>
                  <a:lnTo>
                    <a:pt x="1184" y="86"/>
                  </a:lnTo>
                  <a:lnTo>
                    <a:pt x="1170" y="89"/>
                  </a:lnTo>
                  <a:lnTo>
                    <a:pt x="1157" y="91"/>
                  </a:lnTo>
                  <a:lnTo>
                    <a:pt x="1143" y="94"/>
                  </a:lnTo>
                  <a:lnTo>
                    <a:pt x="1129" y="96"/>
                  </a:lnTo>
                  <a:lnTo>
                    <a:pt x="1116" y="98"/>
                  </a:lnTo>
                  <a:lnTo>
                    <a:pt x="1102" y="99"/>
                  </a:lnTo>
                  <a:lnTo>
                    <a:pt x="1086" y="103"/>
                  </a:lnTo>
                  <a:lnTo>
                    <a:pt x="1073" y="106"/>
                  </a:lnTo>
                  <a:lnTo>
                    <a:pt x="1059" y="110"/>
                  </a:lnTo>
                  <a:lnTo>
                    <a:pt x="1045" y="111"/>
                  </a:lnTo>
                  <a:lnTo>
                    <a:pt x="1032" y="115"/>
                  </a:lnTo>
                  <a:lnTo>
                    <a:pt x="1018" y="116"/>
                  </a:lnTo>
                  <a:lnTo>
                    <a:pt x="1006" y="122"/>
                  </a:lnTo>
                  <a:lnTo>
                    <a:pt x="992" y="123"/>
                  </a:lnTo>
                  <a:lnTo>
                    <a:pt x="978" y="127"/>
                  </a:lnTo>
                  <a:lnTo>
                    <a:pt x="963" y="128"/>
                  </a:lnTo>
                  <a:lnTo>
                    <a:pt x="949" y="130"/>
                  </a:lnTo>
                  <a:lnTo>
                    <a:pt x="936" y="132"/>
                  </a:lnTo>
                  <a:lnTo>
                    <a:pt x="924" y="137"/>
                  </a:lnTo>
                  <a:lnTo>
                    <a:pt x="912" y="139"/>
                  </a:lnTo>
                  <a:lnTo>
                    <a:pt x="900" y="144"/>
                  </a:lnTo>
                  <a:lnTo>
                    <a:pt x="884" y="144"/>
                  </a:lnTo>
                  <a:lnTo>
                    <a:pt x="870" y="149"/>
                  </a:lnTo>
                  <a:lnTo>
                    <a:pt x="858" y="151"/>
                  </a:lnTo>
                  <a:lnTo>
                    <a:pt x="846" y="156"/>
                  </a:lnTo>
                  <a:lnTo>
                    <a:pt x="833" y="159"/>
                  </a:lnTo>
                  <a:lnTo>
                    <a:pt x="821" y="161"/>
                  </a:lnTo>
                  <a:lnTo>
                    <a:pt x="807" y="164"/>
                  </a:lnTo>
                  <a:lnTo>
                    <a:pt x="797" y="170"/>
                  </a:lnTo>
                  <a:lnTo>
                    <a:pt x="783" y="171"/>
                  </a:lnTo>
                  <a:lnTo>
                    <a:pt x="773" y="175"/>
                  </a:lnTo>
                  <a:lnTo>
                    <a:pt x="759" y="176"/>
                  </a:lnTo>
                  <a:lnTo>
                    <a:pt x="747" y="182"/>
                  </a:lnTo>
                  <a:lnTo>
                    <a:pt x="735" y="185"/>
                  </a:lnTo>
                  <a:lnTo>
                    <a:pt x="725" y="188"/>
                  </a:lnTo>
                  <a:lnTo>
                    <a:pt x="713" y="190"/>
                  </a:lnTo>
                  <a:lnTo>
                    <a:pt x="701" y="195"/>
                  </a:lnTo>
                  <a:lnTo>
                    <a:pt x="689" y="199"/>
                  </a:lnTo>
                  <a:lnTo>
                    <a:pt x="678" y="202"/>
                  </a:lnTo>
                  <a:lnTo>
                    <a:pt x="668" y="206"/>
                  </a:lnTo>
                  <a:lnTo>
                    <a:pt x="656" y="209"/>
                  </a:lnTo>
                  <a:lnTo>
                    <a:pt x="646" y="212"/>
                  </a:lnTo>
                  <a:lnTo>
                    <a:pt x="636" y="216"/>
                  </a:lnTo>
                  <a:lnTo>
                    <a:pt x="624" y="219"/>
                  </a:lnTo>
                  <a:lnTo>
                    <a:pt x="615" y="223"/>
                  </a:lnTo>
                  <a:lnTo>
                    <a:pt x="603" y="226"/>
                  </a:lnTo>
                  <a:lnTo>
                    <a:pt x="591" y="230"/>
                  </a:lnTo>
                  <a:lnTo>
                    <a:pt x="581" y="233"/>
                  </a:lnTo>
                  <a:lnTo>
                    <a:pt x="572" y="236"/>
                  </a:lnTo>
                  <a:lnTo>
                    <a:pt x="560" y="238"/>
                  </a:lnTo>
                  <a:lnTo>
                    <a:pt x="550" y="242"/>
                  </a:lnTo>
                  <a:lnTo>
                    <a:pt x="541" y="245"/>
                  </a:lnTo>
                  <a:lnTo>
                    <a:pt x="531" y="250"/>
                  </a:lnTo>
                  <a:lnTo>
                    <a:pt x="521" y="254"/>
                  </a:lnTo>
                  <a:lnTo>
                    <a:pt x="510" y="255"/>
                  </a:lnTo>
                  <a:lnTo>
                    <a:pt x="502" y="259"/>
                  </a:lnTo>
                  <a:lnTo>
                    <a:pt x="493" y="264"/>
                  </a:lnTo>
                  <a:lnTo>
                    <a:pt x="483" y="267"/>
                  </a:lnTo>
                  <a:lnTo>
                    <a:pt x="474" y="269"/>
                  </a:lnTo>
                  <a:lnTo>
                    <a:pt x="464" y="272"/>
                  </a:lnTo>
                  <a:lnTo>
                    <a:pt x="457" y="278"/>
                  </a:lnTo>
                  <a:lnTo>
                    <a:pt x="447" y="281"/>
                  </a:lnTo>
                  <a:lnTo>
                    <a:pt x="438" y="284"/>
                  </a:lnTo>
                  <a:lnTo>
                    <a:pt x="430" y="286"/>
                  </a:lnTo>
                  <a:lnTo>
                    <a:pt x="421" y="289"/>
                  </a:lnTo>
                  <a:lnTo>
                    <a:pt x="404" y="296"/>
                  </a:lnTo>
                  <a:lnTo>
                    <a:pt x="389" y="303"/>
                  </a:lnTo>
                  <a:lnTo>
                    <a:pt x="372" y="310"/>
                  </a:lnTo>
                  <a:lnTo>
                    <a:pt x="358" y="317"/>
                  </a:lnTo>
                  <a:lnTo>
                    <a:pt x="344" y="324"/>
                  </a:lnTo>
                  <a:lnTo>
                    <a:pt x="330" y="332"/>
                  </a:lnTo>
                  <a:lnTo>
                    <a:pt x="317" y="336"/>
                  </a:lnTo>
                  <a:lnTo>
                    <a:pt x="303" y="343"/>
                  </a:lnTo>
                  <a:lnTo>
                    <a:pt x="291" y="348"/>
                  </a:lnTo>
                  <a:lnTo>
                    <a:pt x="277" y="355"/>
                  </a:lnTo>
                  <a:lnTo>
                    <a:pt x="265" y="360"/>
                  </a:lnTo>
                  <a:lnTo>
                    <a:pt x="255" y="365"/>
                  </a:lnTo>
                  <a:lnTo>
                    <a:pt x="245" y="372"/>
                  </a:lnTo>
                  <a:lnTo>
                    <a:pt x="236" y="379"/>
                  </a:lnTo>
                  <a:lnTo>
                    <a:pt x="226" y="382"/>
                  </a:lnTo>
                  <a:lnTo>
                    <a:pt x="216" y="389"/>
                  </a:lnTo>
                  <a:lnTo>
                    <a:pt x="207" y="396"/>
                  </a:lnTo>
                  <a:lnTo>
                    <a:pt x="200" y="401"/>
                  </a:lnTo>
                  <a:lnTo>
                    <a:pt x="190" y="406"/>
                  </a:lnTo>
                  <a:lnTo>
                    <a:pt x="183" y="411"/>
                  </a:lnTo>
                  <a:lnTo>
                    <a:pt x="174" y="418"/>
                  </a:lnTo>
                  <a:lnTo>
                    <a:pt x="168" y="425"/>
                  </a:lnTo>
                  <a:lnTo>
                    <a:pt x="152" y="435"/>
                  </a:lnTo>
                  <a:lnTo>
                    <a:pt x="138" y="447"/>
                  </a:lnTo>
                  <a:lnTo>
                    <a:pt x="126" y="459"/>
                  </a:lnTo>
                  <a:lnTo>
                    <a:pt x="114" y="475"/>
                  </a:lnTo>
                  <a:lnTo>
                    <a:pt x="102" y="487"/>
                  </a:lnTo>
                  <a:lnTo>
                    <a:pt x="90" y="500"/>
                  </a:lnTo>
                  <a:lnTo>
                    <a:pt x="80" y="516"/>
                  </a:lnTo>
                  <a:lnTo>
                    <a:pt x="72" y="533"/>
                  </a:lnTo>
                  <a:lnTo>
                    <a:pt x="60" y="547"/>
                  </a:lnTo>
                  <a:lnTo>
                    <a:pt x="49" y="564"/>
                  </a:lnTo>
                  <a:lnTo>
                    <a:pt x="44" y="572"/>
                  </a:lnTo>
                  <a:lnTo>
                    <a:pt x="41" y="583"/>
                  </a:lnTo>
                  <a:lnTo>
                    <a:pt x="36" y="591"/>
                  </a:lnTo>
                  <a:lnTo>
                    <a:pt x="30" y="601"/>
                  </a:lnTo>
                  <a:lnTo>
                    <a:pt x="27" y="610"/>
                  </a:lnTo>
                  <a:lnTo>
                    <a:pt x="22" y="619"/>
                  </a:lnTo>
                  <a:lnTo>
                    <a:pt x="18" y="629"/>
                  </a:lnTo>
                  <a:lnTo>
                    <a:pt x="15" y="639"/>
                  </a:lnTo>
                  <a:lnTo>
                    <a:pt x="12" y="648"/>
                  </a:lnTo>
                  <a:lnTo>
                    <a:pt x="10" y="660"/>
                  </a:lnTo>
                  <a:lnTo>
                    <a:pt x="6" y="670"/>
                  </a:lnTo>
                  <a:lnTo>
                    <a:pt x="6" y="682"/>
                  </a:lnTo>
                  <a:lnTo>
                    <a:pt x="3" y="692"/>
                  </a:lnTo>
                  <a:lnTo>
                    <a:pt x="1" y="703"/>
                  </a:lnTo>
                  <a:lnTo>
                    <a:pt x="0" y="713"/>
                  </a:lnTo>
                  <a:lnTo>
                    <a:pt x="0" y="727"/>
                  </a:lnTo>
                  <a:lnTo>
                    <a:pt x="0" y="737"/>
                  </a:lnTo>
                  <a:lnTo>
                    <a:pt x="0" y="749"/>
                  </a:lnTo>
                  <a:lnTo>
                    <a:pt x="1" y="759"/>
                  </a:lnTo>
                  <a:lnTo>
                    <a:pt x="5" y="775"/>
                  </a:lnTo>
                  <a:lnTo>
                    <a:pt x="6" y="785"/>
                  </a:lnTo>
                  <a:lnTo>
                    <a:pt x="10" y="797"/>
                  </a:lnTo>
                  <a:lnTo>
                    <a:pt x="13" y="809"/>
                  </a:lnTo>
                  <a:lnTo>
                    <a:pt x="18" y="822"/>
                  </a:lnTo>
                  <a:lnTo>
                    <a:pt x="24" y="836"/>
                  </a:lnTo>
                  <a:lnTo>
                    <a:pt x="29" y="850"/>
                  </a:lnTo>
                  <a:lnTo>
                    <a:pt x="34" y="864"/>
                  </a:lnTo>
                  <a:lnTo>
                    <a:pt x="42" y="877"/>
                  </a:lnTo>
                  <a:lnTo>
                    <a:pt x="49" y="889"/>
                  </a:lnTo>
                  <a:lnTo>
                    <a:pt x="58" y="901"/>
                  </a:lnTo>
                  <a:lnTo>
                    <a:pt x="68" y="915"/>
                  </a:lnTo>
                  <a:lnTo>
                    <a:pt x="78" y="929"/>
                  </a:lnTo>
                  <a:lnTo>
                    <a:pt x="89" y="942"/>
                  </a:lnTo>
                  <a:lnTo>
                    <a:pt x="101" y="956"/>
                  </a:lnTo>
                  <a:lnTo>
                    <a:pt x="113" y="970"/>
                  </a:lnTo>
                  <a:lnTo>
                    <a:pt x="126" y="984"/>
                  </a:lnTo>
                  <a:lnTo>
                    <a:pt x="138" y="996"/>
                  </a:lnTo>
                  <a:lnTo>
                    <a:pt x="152" y="1011"/>
                  </a:lnTo>
                  <a:lnTo>
                    <a:pt x="168" y="1025"/>
                  </a:lnTo>
                  <a:lnTo>
                    <a:pt x="185" y="1038"/>
                  </a:lnTo>
                  <a:lnTo>
                    <a:pt x="200" y="1050"/>
                  </a:lnTo>
                  <a:lnTo>
                    <a:pt x="217" y="1064"/>
                  </a:lnTo>
                  <a:lnTo>
                    <a:pt x="228" y="1071"/>
                  </a:lnTo>
                  <a:lnTo>
                    <a:pt x="236" y="1078"/>
                  </a:lnTo>
                  <a:lnTo>
                    <a:pt x="245" y="1085"/>
                  </a:lnTo>
                  <a:lnTo>
                    <a:pt x="255" y="1092"/>
                  </a:lnTo>
                  <a:lnTo>
                    <a:pt x="262" y="1097"/>
                  </a:lnTo>
                  <a:lnTo>
                    <a:pt x="272" y="1105"/>
                  </a:lnTo>
                  <a:lnTo>
                    <a:pt x="281" y="1109"/>
                  </a:lnTo>
                  <a:lnTo>
                    <a:pt x="291" y="1117"/>
                  </a:lnTo>
                  <a:lnTo>
                    <a:pt x="300" y="1122"/>
                  </a:lnTo>
                  <a:lnTo>
                    <a:pt x="310" y="1129"/>
                  </a:lnTo>
                  <a:lnTo>
                    <a:pt x="320" y="1136"/>
                  </a:lnTo>
                  <a:lnTo>
                    <a:pt x="330" y="1143"/>
                  </a:lnTo>
                  <a:lnTo>
                    <a:pt x="341" y="1150"/>
                  </a:lnTo>
                  <a:lnTo>
                    <a:pt x="349" y="1155"/>
                  </a:lnTo>
                  <a:lnTo>
                    <a:pt x="360" y="1162"/>
                  </a:lnTo>
                  <a:lnTo>
                    <a:pt x="370" y="1169"/>
                  </a:lnTo>
                  <a:lnTo>
                    <a:pt x="380" y="1176"/>
                  </a:lnTo>
                  <a:lnTo>
                    <a:pt x="390" y="1182"/>
                  </a:lnTo>
                  <a:lnTo>
                    <a:pt x="402" y="1188"/>
                  </a:lnTo>
                  <a:lnTo>
                    <a:pt x="414" y="1196"/>
                  </a:lnTo>
                  <a:lnTo>
                    <a:pt x="423" y="1201"/>
                  </a:lnTo>
                  <a:lnTo>
                    <a:pt x="435" y="1206"/>
                  </a:lnTo>
                  <a:lnTo>
                    <a:pt x="445" y="1213"/>
                  </a:lnTo>
                  <a:lnTo>
                    <a:pt x="457" y="1218"/>
                  </a:lnTo>
                  <a:lnTo>
                    <a:pt x="468" y="1225"/>
                  </a:lnTo>
                  <a:lnTo>
                    <a:pt x="480" y="1232"/>
                  </a:lnTo>
                  <a:lnTo>
                    <a:pt x="492" y="1237"/>
                  </a:lnTo>
                  <a:lnTo>
                    <a:pt x="504" y="1244"/>
                  </a:lnTo>
                  <a:lnTo>
                    <a:pt x="514" y="1248"/>
                  </a:lnTo>
                  <a:lnTo>
                    <a:pt x="528" y="1254"/>
                  </a:lnTo>
                  <a:lnTo>
                    <a:pt x="538" y="1261"/>
                  </a:lnTo>
                  <a:lnTo>
                    <a:pt x="550" y="1266"/>
                  </a:lnTo>
                  <a:lnTo>
                    <a:pt x="560" y="1272"/>
                  </a:lnTo>
                  <a:lnTo>
                    <a:pt x="572" y="1278"/>
                  </a:lnTo>
                  <a:lnTo>
                    <a:pt x="584" y="1284"/>
                  </a:lnTo>
                  <a:lnTo>
                    <a:pt x="598" y="1290"/>
                  </a:lnTo>
                  <a:lnTo>
                    <a:pt x="608" y="1296"/>
                  </a:lnTo>
                  <a:lnTo>
                    <a:pt x="620" y="1299"/>
                  </a:lnTo>
                  <a:lnTo>
                    <a:pt x="632" y="1304"/>
                  </a:lnTo>
                  <a:lnTo>
                    <a:pt x="644" y="1311"/>
                  </a:lnTo>
                  <a:lnTo>
                    <a:pt x="654" y="1314"/>
                  </a:lnTo>
                  <a:lnTo>
                    <a:pt x="668" y="1319"/>
                  </a:lnTo>
                  <a:lnTo>
                    <a:pt x="678" y="1325"/>
                  </a:lnTo>
                  <a:lnTo>
                    <a:pt x="692" y="1330"/>
                  </a:lnTo>
                  <a:lnTo>
                    <a:pt x="702" y="1335"/>
                  </a:lnTo>
                  <a:lnTo>
                    <a:pt x="714" y="1340"/>
                  </a:lnTo>
                  <a:lnTo>
                    <a:pt x="728" y="1343"/>
                  </a:lnTo>
                  <a:lnTo>
                    <a:pt x="740" y="1349"/>
                  </a:lnTo>
                  <a:lnTo>
                    <a:pt x="752" y="1354"/>
                  </a:lnTo>
                  <a:lnTo>
                    <a:pt x="764" y="1359"/>
                  </a:lnTo>
                  <a:lnTo>
                    <a:pt x="776" y="1362"/>
                  </a:lnTo>
                  <a:lnTo>
                    <a:pt x="792" y="1367"/>
                  </a:lnTo>
                  <a:lnTo>
                    <a:pt x="802" y="1371"/>
                  </a:lnTo>
                  <a:lnTo>
                    <a:pt x="814" y="1374"/>
                  </a:lnTo>
                  <a:lnTo>
                    <a:pt x="826" y="1378"/>
                  </a:lnTo>
                  <a:lnTo>
                    <a:pt x="840" y="1383"/>
                  </a:lnTo>
                  <a:lnTo>
                    <a:pt x="853" y="1386"/>
                  </a:lnTo>
                  <a:lnTo>
                    <a:pt x="865" y="1390"/>
                  </a:lnTo>
                  <a:lnTo>
                    <a:pt x="877" y="1395"/>
                  </a:lnTo>
                  <a:lnTo>
                    <a:pt x="891" y="1400"/>
                  </a:lnTo>
                  <a:lnTo>
                    <a:pt x="903" y="1403"/>
                  </a:lnTo>
                  <a:lnTo>
                    <a:pt x="917" y="1407"/>
                  </a:lnTo>
                  <a:lnTo>
                    <a:pt x="929" y="1410"/>
                  </a:lnTo>
                  <a:lnTo>
                    <a:pt x="942" y="1415"/>
                  </a:lnTo>
                  <a:lnTo>
                    <a:pt x="954" y="1419"/>
                  </a:lnTo>
                  <a:lnTo>
                    <a:pt x="966" y="1422"/>
                  </a:lnTo>
                  <a:lnTo>
                    <a:pt x="978" y="1427"/>
                  </a:lnTo>
                  <a:lnTo>
                    <a:pt x="994" y="1433"/>
                  </a:lnTo>
                  <a:lnTo>
                    <a:pt x="1006" y="1434"/>
                  </a:lnTo>
                  <a:lnTo>
                    <a:pt x="1018" y="1438"/>
                  </a:lnTo>
                  <a:lnTo>
                    <a:pt x="1030" y="1439"/>
                  </a:lnTo>
                  <a:lnTo>
                    <a:pt x="1042" y="1445"/>
                  </a:lnTo>
                  <a:lnTo>
                    <a:pt x="1056" y="1448"/>
                  </a:lnTo>
                  <a:lnTo>
                    <a:pt x="1068" y="1451"/>
                  </a:lnTo>
                  <a:lnTo>
                    <a:pt x="1080" y="1453"/>
                  </a:lnTo>
                  <a:lnTo>
                    <a:pt x="1093" y="1458"/>
                  </a:lnTo>
                  <a:lnTo>
                    <a:pt x="1105" y="1460"/>
                  </a:lnTo>
                  <a:lnTo>
                    <a:pt x="1119" y="1465"/>
                  </a:lnTo>
                  <a:lnTo>
                    <a:pt x="1131" y="1467"/>
                  </a:lnTo>
                  <a:lnTo>
                    <a:pt x="1145" y="1470"/>
                  </a:lnTo>
                  <a:lnTo>
                    <a:pt x="1157" y="1474"/>
                  </a:lnTo>
                  <a:lnTo>
                    <a:pt x="1169" y="1477"/>
                  </a:lnTo>
                  <a:lnTo>
                    <a:pt x="1182" y="1481"/>
                  </a:lnTo>
                  <a:lnTo>
                    <a:pt x="1196" y="1484"/>
                  </a:lnTo>
                  <a:lnTo>
                    <a:pt x="1206" y="1486"/>
                  </a:lnTo>
                  <a:lnTo>
                    <a:pt x="1220" y="1489"/>
                  </a:lnTo>
                  <a:lnTo>
                    <a:pt x="1230" y="1493"/>
                  </a:lnTo>
                  <a:lnTo>
                    <a:pt x="1244" y="1496"/>
                  </a:lnTo>
                  <a:lnTo>
                    <a:pt x="1258" y="1498"/>
                  </a:lnTo>
                  <a:lnTo>
                    <a:pt x="1270" y="1501"/>
                  </a:lnTo>
                  <a:lnTo>
                    <a:pt x="1282" y="1503"/>
                  </a:lnTo>
                  <a:lnTo>
                    <a:pt x="1296" y="1508"/>
                  </a:lnTo>
                  <a:lnTo>
                    <a:pt x="1306" y="1510"/>
                  </a:lnTo>
                  <a:lnTo>
                    <a:pt x="1320" y="1513"/>
                  </a:lnTo>
                  <a:lnTo>
                    <a:pt x="1332" y="1517"/>
                  </a:lnTo>
                  <a:lnTo>
                    <a:pt x="1345" y="1518"/>
                  </a:lnTo>
                  <a:lnTo>
                    <a:pt x="1356" y="1520"/>
                  </a:lnTo>
                  <a:lnTo>
                    <a:pt x="1369" y="1525"/>
                  </a:lnTo>
                  <a:lnTo>
                    <a:pt x="1381" y="1527"/>
                  </a:lnTo>
                  <a:lnTo>
                    <a:pt x="1395" y="1532"/>
                  </a:lnTo>
                  <a:lnTo>
                    <a:pt x="1405" y="1532"/>
                  </a:lnTo>
                  <a:lnTo>
                    <a:pt x="1417" y="1535"/>
                  </a:lnTo>
                  <a:lnTo>
                    <a:pt x="1429" y="1537"/>
                  </a:lnTo>
                  <a:lnTo>
                    <a:pt x="1441" y="1541"/>
                  </a:lnTo>
                  <a:lnTo>
                    <a:pt x="1452" y="1542"/>
                  </a:lnTo>
                  <a:lnTo>
                    <a:pt x="1464" y="1546"/>
                  </a:lnTo>
                  <a:lnTo>
                    <a:pt x="1477" y="1547"/>
                  </a:lnTo>
                  <a:lnTo>
                    <a:pt x="1489" y="1549"/>
                  </a:lnTo>
                  <a:lnTo>
                    <a:pt x="1500" y="1551"/>
                  </a:lnTo>
                  <a:lnTo>
                    <a:pt x="1512" y="1554"/>
                  </a:lnTo>
                  <a:lnTo>
                    <a:pt x="1524" y="1556"/>
                  </a:lnTo>
                  <a:lnTo>
                    <a:pt x="1536" y="1559"/>
                  </a:lnTo>
                  <a:lnTo>
                    <a:pt x="1546" y="1561"/>
                  </a:lnTo>
                  <a:lnTo>
                    <a:pt x="1558" y="1565"/>
                  </a:lnTo>
                  <a:lnTo>
                    <a:pt x="1570" y="1565"/>
                  </a:lnTo>
                  <a:lnTo>
                    <a:pt x="1582" y="1568"/>
                  </a:lnTo>
                  <a:lnTo>
                    <a:pt x="1590" y="1568"/>
                  </a:lnTo>
                  <a:lnTo>
                    <a:pt x="1602" y="1571"/>
                  </a:lnTo>
                  <a:lnTo>
                    <a:pt x="1613" y="1573"/>
                  </a:lnTo>
                  <a:lnTo>
                    <a:pt x="1625" y="1577"/>
                  </a:lnTo>
                  <a:lnTo>
                    <a:pt x="1635" y="1577"/>
                  </a:lnTo>
                  <a:lnTo>
                    <a:pt x="1647" y="1580"/>
                  </a:lnTo>
                  <a:lnTo>
                    <a:pt x="1657" y="1580"/>
                  </a:lnTo>
                  <a:lnTo>
                    <a:pt x="1669" y="1583"/>
                  </a:lnTo>
                  <a:lnTo>
                    <a:pt x="1680" y="1585"/>
                  </a:lnTo>
                  <a:lnTo>
                    <a:pt x="1692" y="1587"/>
                  </a:lnTo>
                  <a:lnTo>
                    <a:pt x="1700" y="1589"/>
                  </a:lnTo>
                  <a:lnTo>
                    <a:pt x="1712" y="1592"/>
                  </a:lnTo>
                  <a:lnTo>
                    <a:pt x="1724" y="1594"/>
                  </a:lnTo>
                  <a:lnTo>
                    <a:pt x="1734" y="1595"/>
                  </a:lnTo>
                  <a:lnTo>
                    <a:pt x="1745" y="1597"/>
                  </a:lnTo>
                  <a:lnTo>
                    <a:pt x="1758" y="1601"/>
                  </a:lnTo>
                  <a:lnTo>
                    <a:pt x="1767" y="1601"/>
                  </a:lnTo>
                  <a:lnTo>
                    <a:pt x="1777" y="1604"/>
                  </a:lnTo>
                  <a:lnTo>
                    <a:pt x="1788" y="1604"/>
                  </a:lnTo>
                  <a:lnTo>
                    <a:pt x="1798" y="1607"/>
                  </a:lnTo>
                  <a:lnTo>
                    <a:pt x="1806" y="1609"/>
                  </a:lnTo>
                  <a:lnTo>
                    <a:pt x="1818" y="1611"/>
                  </a:lnTo>
                  <a:lnTo>
                    <a:pt x="1827" y="1611"/>
                  </a:lnTo>
                  <a:lnTo>
                    <a:pt x="1837" y="1614"/>
                  </a:lnTo>
                  <a:lnTo>
                    <a:pt x="1848" y="1614"/>
                  </a:lnTo>
                  <a:lnTo>
                    <a:pt x="1858" y="1618"/>
                  </a:lnTo>
                  <a:lnTo>
                    <a:pt x="1866" y="1618"/>
                  </a:lnTo>
                  <a:lnTo>
                    <a:pt x="1878" y="1621"/>
                  </a:lnTo>
                  <a:lnTo>
                    <a:pt x="1887" y="1623"/>
                  </a:lnTo>
                  <a:lnTo>
                    <a:pt x="1899" y="1625"/>
                  </a:lnTo>
                  <a:lnTo>
                    <a:pt x="1908" y="1626"/>
                  </a:lnTo>
                  <a:lnTo>
                    <a:pt x="1918" y="1628"/>
                  </a:lnTo>
                  <a:lnTo>
                    <a:pt x="1928" y="1628"/>
                  </a:lnTo>
                  <a:lnTo>
                    <a:pt x="1937" y="1630"/>
                  </a:lnTo>
                  <a:lnTo>
                    <a:pt x="1945" y="1631"/>
                  </a:lnTo>
                  <a:lnTo>
                    <a:pt x="1956" y="1633"/>
                  </a:lnTo>
                  <a:lnTo>
                    <a:pt x="1964" y="1633"/>
                  </a:lnTo>
                  <a:lnTo>
                    <a:pt x="1974" y="1637"/>
                  </a:lnTo>
                  <a:lnTo>
                    <a:pt x="1983" y="1637"/>
                  </a:lnTo>
                  <a:lnTo>
                    <a:pt x="1992" y="1640"/>
                  </a:lnTo>
                  <a:lnTo>
                    <a:pt x="2000" y="1640"/>
                  </a:lnTo>
                  <a:lnTo>
                    <a:pt x="2009" y="1642"/>
                  </a:lnTo>
                  <a:lnTo>
                    <a:pt x="2019" y="1643"/>
                  </a:lnTo>
                  <a:lnTo>
                    <a:pt x="2028" y="1645"/>
                  </a:lnTo>
                  <a:lnTo>
                    <a:pt x="2038" y="1645"/>
                  </a:lnTo>
                  <a:lnTo>
                    <a:pt x="2046" y="1647"/>
                  </a:lnTo>
                  <a:lnTo>
                    <a:pt x="2055" y="1649"/>
                  </a:lnTo>
                  <a:lnTo>
                    <a:pt x="2065" y="1652"/>
                  </a:lnTo>
                  <a:lnTo>
                    <a:pt x="2081" y="1654"/>
                  </a:lnTo>
                  <a:lnTo>
                    <a:pt x="2098" y="1655"/>
                  </a:lnTo>
                  <a:lnTo>
                    <a:pt x="2113" y="1657"/>
                  </a:lnTo>
                  <a:lnTo>
                    <a:pt x="2130" y="1659"/>
                  </a:lnTo>
                  <a:lnTo>
                    <a:pt x="2146" y="1661"/>
                  </a:lnTo>
                  <a:lnTo>
                    <a:pt x="2161" y="1662"/>
                  </a:lnTo>
                  <a:lnTo>
                    <a:pt x="2177" y="1664"/>
                  </a:lnTo>
                  <a:lnTo>
                    <a:pt x="2194" y="1667"/>
                  </a:lnTo>
                  <a:lnTo>
                    <a:pt x="2208" y="1667"/>
                  </a:lnTo>
                  <a:lnTo>
                    <a:pt x="2225" y="1669"/>
                  </a:lnTo>
                  <a:lnTo>
                    <a:pt x="2238" y="1671"/>
                  </a:lnTo>
                  <a:lnTo>
                    <a:pt x="2256" y="1673"/>
                  </a:lnTo>
                  <a:lnTo>
                    <a:pt x="2271" y="1673"/>
                  </a:lnTo>
                  <a:lnTo>
                    <a:pt x="2288" y="1674"/>
                  </a:lnTo>
                  <a:lnTo>
                    <a:pt x="2304" y="1674"/>
                  </a:lnTo>
                  <a:lnTo>
                    <a:pt x="2319" y="1676"/>
                  </a:lnTo>
                  <a:lnTo>
                    <a:pt x="2334" y="1676"/>
                  </a:lnTo>
                  <a:lnTo>
                    <a:pt x="2350" y="1676"/>
                  </a:lnTo>
                  <a:lnTo>
                    <a:pt x="2358" y="1676"/>
                  </a:lnTo>
                  <a:lnTo>
                    <a:pt x="2365" y="1676"/>
                  </a:lnTo>
                  <a:lnTo>
                    <a:pt x="2376" y="1676"/>
                  </a:lnTo>
                  <a:lnTo>
                    <a:pt x="2384" y="1676"/>
                  </a:lnTo>
                  <a:lnTo>
                    <a:pt x="2400" y="1674"/>
                  </a:lnTo>
                  <a:lnTo>
                    <a:pt x="2417" y="1674"/>
                  </a:lnTo>
                  <a:lnTo>
                    <a:pt x="2427" y="1674"/>
                  </a:lnTo>
                  <a:lnTo>
                    <a:pt x="2436" y="1674"/>
                  </a:lnTo>
                  <a:lnTo>
                    <a:pt x="2444" y="1674"/>
                  </a:lnTo>
                  <a:lnTo>
                    <a:pt x="2454" y="1674"/>
                  </a:lnTo>
                  <a:lnTo>
                    <a:pt x="2463" y="1674"/>
                  </a:lnTo>
                  <a:lnTo>
                    <a:pt x="2473" y="1674"/>
                  </a:lnTo>
                  <a:lnTo>
                    <a:pt x="2482" y="1673"/>
                  </a:lnTo>
                  <a:lnTo>
                    <a:pt x="2490" y="1673"/>
                  </a:lnTo>
                  <a:lnTo>
                    <a:pt x="2501" y="1671"/>
                  </a:lnTo>
                  <a:lnTo>
                    <a:pt x="2509" y="1671"/>
                  </a:lnTo>
                  <a:lnTo>
                    <a:pt x="2520" y="1671"/>
                  </a:lnTo>
                  <a:lnTo>
                    <a:pt x="2530" y="1671"/>
                  </a:lnTo>
                  <a:lnTo>
                    <a:pt x="2538" y="1669"/>
                  </a:lnTo>
                  <a:lnTo>
                    <a:pt x="2550" y="1669"/>
                  </a:lnTo>
                  <a:lnTo>
                    <a:pt x="2561" y="1667"/>
                  </a:lnTo>
                  <a:lnTo>
                    <a:pt x="2571" y="1667"/>
                  </a:lnTo>
                  <a:lnTo>
                    <a:pt x="2581" y="1666"/>
                  </a:lnTo>
                  <a:lnTo>
                    <a:pt x="2593" y="1666"/>
                  </a:lnTo>
                  <a:lnTo>
                    <a:pt x="2604" y="1666"/>
                  </a:lnTo>
                  <a:lnTo>
                    <a:pt x="2616" y="1666"/>
                  </a:lnTo>
                  <a:lnTo>
                    <a:pt x="2626" y="1662"/>
                  </a:lnTo>
                  <a:lnTo>
                    <a:pt x="2638" y="1662"/>
                  </a:lnTo>
                  <a:lnTo>
                    <a:pt x="2648" y="1659"/>
                  </a:lnTo>
                  <a:lnTo>
                    <a:pt x="2662" y="1659"/>
                  </a:lnTo>
                  <a:lnTo>
                    <a:pt x="2672" y="1659"/>
                  </a:lnTo>
                  <a:lnTo>
                    <a:pt x="2684" y="1657"/>
                  </a:lnTo>
                  <a:lnTo>
                    <a:pt x="2694" y="1655"/>
                  </a:lnTo>
                  <a:lnTo>
                    <a:pt x="2708" y="1655"/>
                  </a:lnTo>
                  <a:lnTo>
                    <a:pt x="2718" y="1652"/>
                  </a:lnTo>
                  <a:lnTo>
                    <a:pt x="2730" y="1650"/>
                  </a:lnTo>
                  <a:lnTo>
                    <a:pt x="2742" y="1649"/>
                  </a:lnTo>
                  <a:lnTo>
                    <a:pt x="2756" y="1647"/>
                  </a:lnTo>
                  <a:lnTo>
                    <a:pt x="2770" y="1643"/>
                  </a:lnTo>
                  <a:lnTo>
                    <a:pt x="2782" y="1643"/>
                  </a:lnTo>
                  <a:lnTo>
                    <a:pt x="2796" y="1642"/>
                  </a:lnTo>
                  <a:lnTo>
                    <a:pt x="2809" y="1642"/>
                  </a:lnTo>
                  <a:lnTo>
                    <a:pt x="2821" y="1638"/>
                  </a:lnTo>
                  <a:lnTo>
                    <a:pt x="2833" y="1637"/>
                  </a:lnTo>
                  <a:lnTo>
                    <a:pt x="2847" y="1633"/>
                  </a:lnTo>
                  <a:lnTo>
                    <a:pt x="2861" y="1631"/>
                  </a:lnTo>
                  <a:lnTo>
                    <a:pt x="2873" y="1628"/>
                  </a:lnTo>
                  <a:lnTo>
                    <a:pt x="2885" y="1626"/>
                  </a:lnTo>
                  <a:lnTo>
                    <a:pt x="2898" y="1626"/>
                  </a:lnTo>
                  <a:lnTo>
                    <a:pt x="2912" y="1625"/>
                  </a:lnTo>
                  <a:lnTo>
                    <a:pt x="2926" y="1621"/>
                  </a:lnTo>
                  <a:lnTo>
                    <a:pt x="2940" y="1618"/>
                  </a:lnTo>
                  <a:lnTo>
                    <a:pt x="2952" y="1614"/>
                  </a:lnTo>
                  <a:lnTo>
                    <a:pt x="2965" y="1613"/>
                  </a:lnTo>
                  <a:lnTo>
                    <a:pt x="2979" y="1611"/>
                  </a:lnTo>
                  <a:lnTo>
                    <a:pt x="2993" y="1609"/>
                  </a:lnTo>
                  <a:lnTo>
                    <a:pt x="3006" y="1606"/>
                  </a:lnTo>
                  <a:lnTo>
                    <a:pt x="3020" y="1604"/>
                  </a:lnTo>
                  <a:lnTo>
                    <a:pt x="3034" y="1599"/>
                  </a:lnTo>
                  <a:lnTo>
                    <a:pt x="3048" y="1595"/>
                  </a:lnTo>
                  <a:lnTo>
                    <a:pt x="3060" y="1594"/>
                  </a:lnTo>
                  <a:lnTo>
                    <a:pt x="3073" y="1590"/>
                  </a:lnTo>
                  <a:lnTo>
                    <a:pt x="3085" y="1587"/>
                  </a:lnTo>
                  <a:lnTo>
                    <a:pt x="3099" y="1583"/>
                  </a:lnTo>
                  <a:lnTo>
                    <a:pt x="3114" y="1580"/>
                  </a:lnTo>
                  <a:lnTo>
                    <a:pt x="3128" y="1578"/>
                  </a:lnTo>
                  <a:lnTo>
                    <a:pt x="3140" y="1573"/>
                  </a:lnTo>
                  <a:lnTo>
                    <a:pt x="3154" y="1570"/>
                  </a:lnTo>
                  <a:lnTo>
                    <a:pt x="3166" y="1565"/>
                  </a:lnTo>
                  <a:lnTo>
                    <a:pt x="3180" y="1563"/>
                  </a:lnTo>
                  <a:lnTo>
                    <a:pt x="3192" y="1558"/>
                  </a:lnTo>
                  <a:lnTo>
                    <a:pt x="3207" y="1554"/>
                  </a:lnTo>
                  <a:lnTo>
                    <a:pt x="3221" y="1551"/>
                  </a:lnTo>
                  <a:lnTo>
                    <a:pt x="3234" y="1547"/>
                  </a:lnTo>
                  <a:lnTo>
                    <a:pt x="3246" y="1544"/>
                  </a:lnTo>
                  <a:lnTo>
                    <a:pt x="3258" y="1539"/>
                  </a:lnTo>
                  <a:lnTo>
                    <a:pt x="3270" y="1534"/>
                  </a:lnTo>
                  <a:lnTo>
                    <a:pt x="3284" y="1532"/>
                  </a:lnTo>
                  <a:lnTo>
                    <a:pt x="3296" y="1527"/>
                  </a:lnTo>
                  <a:lnTo>
                    <a:pt x="3308" y="1522"/>
                  </a:lnTo>
                  <a:lnTo>
                    <a:pt x="3320" y="1517"/>
                  </a:lnTo>
                  <a:lnTo>
                    <a:pt x="3334" y="1515"/>
                  </a:lnTo>
                  <a:lnTo>
                    <a:pt x="3346" y="1510"/>
                  </a:lnTo>
                  <a:lnTo>
                    <a:pt x="3358" y="1505"/>
                  </a:lnTo>
                  <a:lnTo>
                    <a:pt x="3370" y="1501"/>
                  </a:lnTo>
                  <a:lnTo>
                    <a:pt x="3382" y="1496"/>
                  </a:lnTo>
                  <a:lnTo>
                    <a:pt x="3394" y="1491"/>
                  </a:lnTo>
                  <a:lnTo>
                    <a:pt x="3406" y="1486"/>
                  </a:lnTo>
                  <a:lnTo>
                    <a:pt x="3418" y="1482"/>
                  </a:lnTo>
                  <a:lnTo>
                    <a:pt x="3430" y="1477"/>
                  </a:lnTo>
                  <a:lnTo>
                    <a:pt x="3440" y="1470"/>
                  </a:lnTo>
                  <a:lnTo>
                    <a:pt x="3452" y="1465"/>
                  </a:lnTo>
                  <a:lnTo>
                    <a:pt x="3461" y="1458"/>
                  </a:lnTo>
                  <a:lnTo>
                    <a:pt x="3473" y="1453"/>
                  </a:lnTo>
                  <a:lnTo>
                    <a:pt x="3483" y="1448"/>
                  </a:lnTo>
                  <a:lnTo>
                    <a:pt x="3493" y="1443"/>
                  </a:lnTo>
                  <a:lnTo>
                    <a:pt x="3504" y="1438"/>
                  </a:lnTo>
                  <a:lnTo>
                    <a:pt x="3516" y="1433"/>
                  </a:lnTo>
                  <a:lnTo>
                    <a:pt x="3524" y="1424"/>
                  </a:lnTo>
                  <a:lnTo>
                    <a:pt x="3534" y="1421"/>
                  </a:lnTo>
                  <a:lnTo>
                    <a:pt x="3543" y="1412"/>
                  </a:lnTo>
                  <a:lnTo>
                    <a:pt x="3553" y="1407"/>
                  </a:lnTo>
                  <a:lnTo>
                    <a:pt x="3564" y="1402"/>
                  </a:lnTo>
                  <a:lnTo>
                    <a:pt x="3572" y="1395"/>
                  </a:lnTo>
                  <a:lnTo>
                    <a:pt x="3582" y="1390"/>
                  </a:lnTo>
                  <a:lnTo>
                    <a:pt x="3593" y="1385"/>
                  </a:lnTo>
                  <a:lnTo>
                    <a:pt x="3600" y="1376"/>
                  </a:lnTo>
                  <a:lnTo>
                    <a:pt x="3610" y="1371"/>
                  </a:lnTo>
                  <a:lnTo>
                    <a:pt x="3618" y="1362"/>
                  </a:lnTo>
                  <a:lnTo>
                    <a:pt x="3627" y="1359"/>
                  </a:lnTo>
                  <a:lnTo>
                    <a:pt x="3636" y="1350"/>
                  </a:lnTo>
                  <a:lnTo>
                    <a:pt x="3644" y="1343"/>
                  </a:lnTo>
                  <a:lnTo>
                    <a:pt x="3653" y="1337"/>
                  </a:lnTo>
                  <a:lnTo>
                    <a:pt x="3661" y="1331"/>
                  </a:lnTo>
                  <a:lnTo>
                    <a:pt x="3677" y="1318"/>
                  </a:lnTo>
                  <a:lnTo>
                    <a:pt x="3692" y="1304"/>
                  </a:lnTo>
                  <a:lnTo>
                    <a:pt x="3708" y="1290"/>
                  </a:lnTo>
                  <a:lnTo>
                    <a:pt x="3721" y="1278"/>
                  </a:lnTo>
                  <a:lnTo>
                    <a:pt x="3735" y="1263"/>
                  </a:lnTo>
                  <a:lnTo>
                    <a:pt x="3749" y="1248"/>
                  </a:lnTo>
                  <a:lnTo>
                    <a:pt x="3761" y="1234"/>
                  </a:lnTo>
                  <a:lnTo>
                    <a:pt x="3773" y="1220"/>
                  </a:lnTo>
                  <a:lnTo>
                    <a:pt x="3785" y="1205"/>
                  </a:lnTo>
                  <a:lnTo>
                    <a:pt x="3795" y="1191"/>
                  </a:lnTo>
                  <a:lnTo>
                    <a:pt x="3804" y="1176"/>
                  </a:lnTo>
                  <a:lnTo>
                    <a:pt x="3814" y="1162"/>
                  </a:lnTo>
                  <a:lnTo>
                    <a:pt x="3822" y="1146"/>
                  </a:lnTo>
                  <a:lnTo>
                    <a:pt x="3831" y="1133"/>
                  </a:lnTo>
                  <a:lnTo>
                    <a:pt x="3840" y="1117"/>
                  </a:lnTo>
                  <a:lnTo>
                    <a:pt x="3848" y="1104"/>
                  </a:lnTo>
                  <a:lnTo>
                    <a:pt x="3855" y="1090"/>
                  </a:lnTo>
                  <a:lnTo>
                    <a:pt x="3862" y="1074"/>
                  </a:lnTo>
                  <a:lnTo>
                    <a:pt x="3869" y="1061"/>
                  </a:lnTo>
                  <a:lnTo>
                    <a:pt x="3877" y="1047"/>
                  </a:lnTo>
                  <a:lnTo>
                    <a:pt x="3879" y="1032"/>
                  </a:lnTo>
                  <a:lnTo>
                    <a:pt x="3884" y="1016"/>
                  </a:lnTo>
                  <a:lnTo>
                    <a:pt x="3888" y="1001"/>
                  </a:lnTo>
                  <a:lnTo>
                    <a:pt x="3893" y="987"/>
                  </a:lnTo>
                  <a:lnTo>
                    <a:pt x="3893" y="972"/>
                  </a:lnTo>
                  <a:lnTo>
                    <a:pt x="3896" y="958"/>
                  </a:lnTo>
                  <a:lnTo>
                    <a:pt x="3898" y="944"/>
                  </a:lnTo>
                  <a:lnTo>
                    <a:pt x="3901" y="930"/>
                  </a:lnTo>
                  <a:lnTo>
                    <a:pt x="3900" y="915"/>
                  </a:lnTo>
                  <a:lnTo>
                    <a:pt x="3900" y="901"/>
                  </a:lnTo>
                  <a:lnTo>
                    <a:pt x="3900" y="886"/>
                  </a:lnTo>
                  <a:lnTo>
                    <a:pt x="3900" y="870"/>
                  </a:lnTo>
                  <a:lnTo>
                    <a:pt x="3896" y="855"/>
                  </a:lnTo>
                  <a:lnTo>
                    <a:pt x="3894" y="841"/>
                  </a:lnTo>
                  <a:lnTo>
                    <a:pt x="3893" y="828"/>
                  </a:lnTo>
                  <a:lnTo>
                    <a:pt x="3891" y="814"/>
                  </a:lnTo>
                  <a:lnTo>
                    <a:pt x="3886" y="799"/>
                  </a:lnTo>
                  <a:lnTo>
                    <a:pt x="3881" y="783"/>
                  </a:lnTo>
                  <a:lnTo>
                    <a:pt x="3876" y="768"/>
                  </a:lnTo>
                  <a:lnTo>
                    <a:pt x="3870" y="754"/>
                  </a:lnTo>
                  <a:lnTo>
                    <a:pt x="3862" y="739"/>
                  </a:lnTo>
                  <a:lnTo>
                    <a:pt x="3857" y="725"/>
                  </a:lnTo>
                  <a:lnTo>
                    <a:pt x="3848" y="709"/>
                  </a:lnTo>
                  <a:lnTo>
                    <a:pt x="3841" y="696"/>
                  </a:lnTo>
                  <a:lnTo>
                    <a:pt x="3831" y="680"/>
                  </a:lnTo>
                  <a:lnTo>
                    <a:pt x="3821" y="665"/>
                  </a:lnTo>
                  <a:lnTo>
                    <a:pt x="3809" y="648"/>
                  </a:lnTo>
                  <a:lnTo>
                    <a:pt x="3798" y="634"/>
                  </a:lnTo>
                  <a:lnTo>
                    <a:pt x="3785" y="617"/>
                  </a:lnTo>
                  <a:lnTo>
                    <a:pt x="3773" y="603"/>
                  </a:lnTo>
                  <a:lnTo>
                    <a:pt x="3759" y="586"/>
                  </a:lnTo>
                  <a:lnTo>
                    <a:pt x="3747" y="572"/>
                  </a:lnTo>
                  <a:lnTo>
                    <a:pt x="3737" y="564"/>
                  </a:lnTo>
                  <a:lnTo>
                    <a:pt x="3730" y="555"/>
                  </a:lnTo>
                  <a:lnTo>
                    <a:pt x="3721" y="547"/>
                  </a:lnTo>
                  <a:lnTo>
                    <a:pt x="3714" y="538"/>
                  </a:lnTo>
                  <a:lnTo>
                    <a:pt x="3706" y="529"/>
                  </a:lnTo>
                  <a:lnTo>
                    <a:pt x="3696" y="523"/>
                  </a:lnTo>
                  <a:lnTo>
                    <a:pt x="3687" y="514"/>
                  </a:lnTo>
                  <a:lnTo>
                    <a:pt x="3678" y="507"/>
                  </a:lnTo>
                  <a:lnTo>
                    <a:pt x="3670" y="497"/>
                  </a:lnTo>
                  <a:lnTo>
                    <a:pt x="3660" y="490"/>
                  </a:lnTo>
                  <a:lnTo>
                    <a:pt x="3651" y="481"/>
                  </a:lnTo>
                  <a:lnTo>
                    <a:pt x="3642" y="475"/>
                  </a:lnTo>
                  <a:lnTo>
                    <a:pt x="3630" y="464"/>
                  </a:lnTo>
                  <a:lnTo>
                    <a:pt x="3622" y="457"/>
                  </a:lnTo>
                  <a:lnTo>
                    <a:pt x="3612" y="449"/>
                  </a:lnTo>
                  <a:lnTo>
                    <a:pt x="3603" y="442"/>
                  </a:lnTo>
                  <a:lnTo>
                    <a:pt x="3593" y="432"/>
                  </a:lnTo>
                  <a:lnTo>
                    <a:pt x="3582" y="423"/>
                  </a:lnTo>
                  <a:lnTo>
                    <a:pt x="3570" y="415"/>
                  </a:lnTo>
                  <a:lnTo>
                    <a:pt x="3560" y="408"/>
                  </a:lnTo>
                  <a:lnTo>
                    <a:pt x="3550" y="397"/>
                  </a:lnTo>
                  <a:lnTo>
                    <a:pt x="3538" y="391"/>
                  </a:lnTo>
                  <a:lnTo>
                    <a:pt x="3528" y="382"/>
                  </a:lnTo>
                  <a:lnTo>
                    <a:pt x="3519" y="375"/>
                  </a:lnTo>
                  <a:lnTo>
                    <a:pt x="3505" y="365"/>
                  </a:lnTo>
                  <a:lnTo>
                    <a:pt x="3495" y="360"/>
                  </a:lnTo>
                  <a:lnTo>
                    <a:pt x="3485" y="349"/>
                  </a:lnTo>
                  <a:lnTo>
                    <a:pt x="3473" y="344"/>
                  </a:lnTo>
                  <a:lnTo>
                    <a:pt x="3461" y="336"/>
                  </a:lnTo>
                  <a:lnTo>
                    <a:pt x="3452" y="329"/>
                  </a:lnTo>
                  <a:lnTo>
                    <a:pt x="3440" y="320"/>
                  </a:lnTo>
                  <a:lnTo>
                    <a:pt x="3430" y="315"/>
                  </a:lnTo>
                  <a:lnTo>
                    <a:pt x="3418" y="305"/>
                  </a:lnTo>
                  <a:lnTo>
                    <a:pt x="3406" y="300"/>
                  </a:lnTo>
                  <a:lnTo>
                    <a:pt x="3394" y="289"/>
                  </a:lnTo>
                  <a:lnTo>
                    <a:pt x="3382" y="284"/>
                  </a:lnTo>
                  <a:lnTo>
                    <a:pt x="3370" y="276"/>
                  </a:lnTo>
                  <a:lnTo>
                    <a:pt x="3360" y="269"/>
                  </a:lnTo>
                  <a:lnTo>
                    <a:pt x="3348" y="262"/>
                  </a:lnTo>
                  <a:lnTo>
                    <a:pt x="3336" y="255"/>
                  </a:lnTo>
                  <a:lnTo>
                    <a:pt x="3324" y="248"/>
                  </a:lnTo>
                  <a:lnTo>
                    <a:pt x="3312" y="242"/>
                  </a:lnTo>
                  <a:lnTo>
                    <a:pt x="3300" y="235"/>
                  </a:lnTo>
                  <a:lnTo>
                    <a:pt x="3288" y="228"/>
                  </a:lnTo>
                  <a:lnTo>
                    <a:pt x="3276" y="223"/>
                  </a:lnTo>
                  <a:lnTo>
                    <a:pt x="3265" y="216"/>
                  </a:lnTo>
                  <a:lnTo>
                    <a:pt x="3253" y="209"/>
                  </a:lnTo>
                  <a:lnTo>
                    <a:pt x="3241" y="206"/>
                  </a:lnTo>
                  <a:lnTo>
                    <a:pt x="3228" y="197"/>
                  </a:lnTo>
                  <a:lnTo>
                    <a:pt x="3217" y="190"/>
                  </a:lnTo>
                  <a:lnTo>
                    <a:pt x="3205" y="185"/>
                  </a:lnTo>
                  <a:lnTo>
                    <a:pt x="3193" y="180"/>
                  </a:lnTo>
                  <a:lnTo>
                    <a:pt x="3181" y="175"/>
                  </a:lnTo>
                  <a:lnTo>
                    <a:pt x="3171" y="170"/>
                  </a:lnTo>
                  <a:lnTo>
                    <a:pt x="3159" y="164"/>
                  </a:lnTo>
                  <a:lnTo>
                    <a:pt x="3147" y="159"/>
                  </a:lnTo>
                  <a:lnTo>
                    <a:pt x="3135" y="156"/>
                  </a:lnTo>
                  <a:lnTo>
                    <a:pt x="3125" y="151"/>
                  </a:lnTo>
                  <a:lnTo>
                    <a:pt x="3113" y="146"/>
                  </a:lnTo>
                  <a:lnTo>
                    <a:pt x="3101" y="142"/>
                  </a:lnTo>
                  <a:lnTo>
                    <a:pt x="3089" y="137"/>
                  </a:lnTo>
                  <a:lnTo>
                    <a:pt x="3080" y="132"/>
                  </a:lnTo>
                  <a:lnTo>
                    <a:pt x="3068" y="128"/>
                  </a:lnTo>
                  <a:lnTo>
                    <a:pt x="3058" y="127"/>
                  </a:lnTo>
                  <a:lnTo>
                    <a:pt x="3046" y="122"/>
                  </a:lnTo>
                  <a:lnTo>
                    <a:pt x="3036" y="116"/>
                  </a:lnTo>
                  <a:lnTo>
                    <a:pt x="3022" y="113"/>
                  </a:lnTo>
                  <a:lnTo>
                    <a:pt x="3012" y="111"/>
                  </a:lnTo>
                  <a:lnTo>
                    <a:pt x="3000" y="108"/>
                  </a:lnTo>
                  <a:lnTo>
                    <a:pt x="2989" y="104"/>
                  </a:lnTo>
                  <a:lnTo>
                    <a:pt x="2977" y="101"/>
                  </a:lnTo>
                  <a:lnTo>
                    <a:pt x="2969" y="99"/>
                  </a:lnTo>
                  <a:lnTo>
                    <a:pt x="2957" y="96"/>
                  </a:lnTo>
                  <a:lnTo>
                    <a:pt x="2945" y="94"/>
                  </a:lnTo>
                  <a:lnTo>
                    <a:pt x="2934" y="91"/>
                  </a:lnTo>
                  <a:lnTo>
                    <a:pt x="2926" y="89"/>
                  </a:lnTo>
                  <a:lnTo>
                    <a:pt x="2914" y="86"/>
                  </a:lnTo>
                  <a:lnTo>
                    <a:pt x="2904" y="84"/>
                  </a:lnTo>
                  <a:lnTo>
                    <a:pt x="2893" y="80"/>
                  </a:lnTo>
                  <a:lnTo>
                    <a:pt x="2883" y="80"/>
                  </a:lnTo>
                  <a:lnTo>
                    <a:pt x="2873" y="79"/>
                  </a:lnTo>
                  <a:lnTo>
                    <a:pt x="2862" y="77"/>
                  </a:lnTo>
                  <a:lnTo>
                    <a:pt x="2850" y="74"/>
                  </a:lnTo>
                  <a:lnTo>
                    <a:pt x="2842" y="72"/>
                  </a:lnTo>
                  <a:lnTo>
                    <a:pt x="2832" y="70"/>
                  </a:lnTo>
                  <a:lnTo>
                    <a:pt x="2820" y="68"/>
                  </a:lnTo>
                  <a:lnTo>
                    <a:pt x="2811" y="67"/>
                  </a:lnTo>
                  <a:lnTo>
                    <a:pt x="2802" y="67"/>
                  </a:lnTo>
                  <a:lnTo>
                    <a:pt x="2790" y="65"/>
                  </a:lnTo>
                  <a:lnTo>
                    <a:pt x="2780" y="63"/>
                  </a:lnTo>
                  <a:lnTo>
                    <a:pt x="2770" y="62"/>
                  </a:lnTo>
                  <a:lnTo>
                    <a:pt x="2761" y="62"/>
                  </a:lnTo>
                  <a:lnTo>
                    <a:pt x="2753" y="60"/>
                  </a:lnTo>
                  <a:lnTo>
                    <a:pt x="2742" y="58"/>
                  </a:lnTo>
                  <a:lnTo>
                    <a:pt x="2734" y="58"/>
                  </a:lnTo>
                  <a:lnTo>
                    <a:pt x="2724" y="58"/>
                  </a:lnTo>
                  <a:lnTo>
                    <a:pt x="2715" y="56"/>
                  </a:lnTo>
                  <a:lnTo>
                    <a:pt x="2706" y="55"/>
                  </a:lnTo>
                  <a:lnTo>
                    <a:pt x="2696" y="53"/>
                  </a:lnTo>
                  <a:lnTo>
                    <a:pt x="2688" y="53"/>
                  </a:lnTo>
                  <a:lnTo>
                    <a:pt x="2677" y="51"/>
                  </a:lnTo>
                  <a:lnTo>
                    <a:pt x="2669" y="50"/>
                  </a:lnTo>
                  <a:lnTo>
                    <a:pt x="2660" y="50"/>
                  </a:lnTo>
                  <a:lnTo>
                    <a:pt x="2652" y="50"/>
                  </a:lnTo>
                  <a:lnTo>
                    <a:pt x="2643" y="50"/>
                  </a:lnTo>
                  <a:lnTo>
                    <a:pt x="2633" y="48"/>
                  </a:lnTo>
                  <a:lnTo>
                    <a:pt x="2624" y="46"/>
                  </a:lnTo>
                  <a:lnTo>
                    <a:pt x="2616" y="46"/>
                  </a:lnTo>
                  <a:lnTo>
                    <a:pt x="2600" y="44"/>
                  </a:lnTo>
                  <a:lnTo>
                    <a:pt x="2585" y="44"/>
                  </a:lnTo>
                  <a:lnTo>
                    <a:pt x="2568" y="43"/>
                  </a:lnTo>
                  <a:lnTo>
                    <a:pt x="2552" y="41"/>
                  </a:lnTo>
                  <a:lnTo>
                    <a:pt x="2538" y="39"/>
                  </a:lnTo>
                  <a:lnTo>
                    <a:pt x="2523" y="38"/>
                  </a:lnTo>
                  <a:lnTo>
                    <a:pt x="2509" y="36"/>
                  </a:lnTo>
                  <a:lnTo>
                    <a:pt x="2496" y="34"/>
                  </a:lnTo>
                  <a:lnTo>
                    <a:pt x="2482" y="32"/>
                  </a:lnTo>
                  <a:lnTo>
                    <a:pt x="2472" y="32"/>
                  </a:lnTo>
                  <a:lnTo>
                    <a:pt x="2458" y="29"/>
                  </a:lnTo>
                  <a:lnTo>
                    <a:pt x="2442" y="27"/>
                  </a:lnTo>
                  <a:lnTo>
                    <a:pt x="2429" y="24"/>
                  </a:lnTo>
                  <a:lnTo>
                    <a:pt x="2417" y="24"/>
                  </a:lnTo>
                  <a:lnTo>
                    <a:pt x="2403" y="22"/>
                  </a:lnTo>
                  <a:lnTo>
                    <a:pt x="2391" y="20"/>
                  </a:lnTo>
                  <a:lnTo>
                    <a:pt x="2379" y="20"/>
                  </a:lnTo>
                  <a:lnTo>
                    <a:pt x="2365" y="20"/>
                  </a:lnTo>
                  <a:lnTo>
                    <a:pt x="2352" y="19"/>
                  </a:lnTo>
                  <a:lnTo>
                    <a:pt x="2340" y="19"/>
                  </a:lnTo>
                  <a:lnTo>
                    <a:pt x="2328" y="17"/>
                  </a:lnTo>
                  <a:lnTo>
                    <a:pt x="2316" y="17"/>
                  </a:lnTo>
                  <a:lnTo>
                    <a:pt x="2304" y="17"/>
                  </a:lnTo>
                  <a:lnTo>
                    <a:pt x="2292" y="17"/>
                  </a:lnTo>
                  <a:lnTo>
                    <a:pt x="2280" y="17"/>
                  </a:lnTo>
                  <a:lnTo>
                    <a:pt x="2271" y="17"/>
                  </a:lnTo>
                  <a:lnTo>
                    <a:pt x="2257" y="17"/>
                  </a:lnTo>
                  <a:lnTo>
                    <a:pt x="2247" y="17"/>
                  </a:lnTo>
                  <a:lnTo>
                    <a:pt x="2238" y="15"/>
                  </a:lnTo>
                  <a:lnTo>
                    <a:pt x="2228" y="15"/>
                  </a:lnTo>
                  <a:lnTo>
                    <a:pt x="2220" y="14"/>
                  </a:lnTo>
                  <a:lnTo>
                    <a:pt x="2209" y="14"/>
                  </a:lnTo>
                  <a:lnTo>
                    <a:pt x="2202" y="12"/>
                  </a:lnTo>
                  <a:lnTo>
                    <a:pt x="2196" y="12"/>
                  </a:lnTo>
                  <a:lnTo>
                    <a:pt x="2182" y="8"/>
                  </a:lnTo>
                  <a:lnTo>
                    <a:pt x="2172" y="5"/>
                  </a:lnTo>
                  <a:lnTo>
                    <a:pt x="2163" y="2"/>
                  </a:lnTo>
                  <a:lnTo>
                    <a:pt x="2160" y="0"/>
                  </a:lnTo>
                  <a:lnTo>
                    <a:pt x="2161" y="77"/>
                  </a:lnTo>
                  <a:lnTo>
                    <a:pt x="2163" y="77"/>
                  </a:lnTo>
                  <a:lnTo>
                    <a:pt x="2170" y="77"/>
                  </a:lnTo>
                  <a:lnTo>
                    <a:pt x="2175" y="77"/>
                  </a:lnTo>
                  <a:lnTo>
                    <a:pt x="2182" y="79"/>
                  </a:lnTo>
                  <a:lnTo>
                    <a:pt x="2190" y="79"/>
                  </a:lnTo>
                  <a:lnTo>
                    <a:pt x="2201" y="80"/>
                  </a:lnTo>
                  <a:lnTo>
                    <a:pt x="2209" y="80"/>
                  </a:lnTo>
                  <a:lnTo>
                    <a:pt x="2220" y="80"/>
                  </a:lnTo>
                  <a:lnTo>
                    <a:pt x="2230" y="82"/>
                  </a:lnTo>
                  <a:lnTo>
                    <a:pt x="2244" y="84"/>
                  </a:lnTo>
                  <a:lnTo>
                    <a:pt x="2256" y="84"/>
                  </a:lnTo>
                  <a:lnTo>
                    <a:pt x="2271" y="86"/>
                  </a:lnTo>
                  <a:lnTo>
                    <a:pt x="2286" y="87"/>
                  </a:lnTo>
                  <a:lnTo>
                    <a:pt x="2302" y="91"/>
                  </a:lnTo>
                  <a:lnTo>
                    <a:pt x="2316" y="91"/>
                  </a:lnTo>
                  <a:lnTo>
                    <a:pt x="2331" y="92"/>
                  </a:lnTo>
                  <a:lnTo>
                    <a:pt x="2346" y="94"/>
                  </a:lnTo>
                  <a:lnTo>
                    <a:pt x="2364" y="96"/>
                  </a:lnTo>
                  <a:lnTo>
                    <a:pt x="2370" y="96"/>
                  </a:lnTo>
                  <a:lnTo>
                    <a:pt x="2379" y="96"/>
                  </a:lnTo>
                  <a:lnTo>
                    <a:pt x="2388" y="96"/>
                  </a:lnTo>
                  <a:lnTo>
                    <a:pt x="2396" y="98"/>
                  </a:lnTo>
                  <a:lnTo>
                    <a:pt x="2405" y="98"/>
                  </a:lnTo>
                  <a:lnTo>
                    <a:pt x="2413" y="98"/>
                  </a:lnTo>
                  <a:lnTo>
                    <a:pt x="2422" y="99"/>
                  </a:lnTo>
                  <a:lnTo>
                    <a:pt x="2430" y="101"/>
                  </a:lnTo>
                  <a:lnTo>
                    <a:pt x="2446" y="101"/>
                  </a:lnTo>
                  <a:lnTo>
                    <a:pt x="2463" y="103"/>
                  </a:lnTo>
                  <a:lnTo>
                    <a:pt x="2478" y="103"/>
                  </a:lnTo>
                  <a:lnTo>
                    <a:pt x="2496" y="104"/>
                  </a:lnTo>
                  <a:lnTo>
                    <a:pt x="2511" y="104"/>
                  </a:lnTo>
                  <a:lnTo>
                    <a:pt x="2526" y="106"/>
                  </a:lnTo>
                  <a:lnTo>
                    <a:pt x="2542" y="106"/>
                  </a:lnTo>
                  <a:lnTo>
                    <a:pt x="2557" y="108"/>
                  </a:lnTo>
                  <a:lnTo>
                    <a:pt x="2571" y="108"/>
                  </a:lnTo>
                  <a:lnTo>
                    <a:pt x="2585" y="108"/>
                  </a:lnTo>
                  <a:lnTo>
                    <a:pt x="2600" y="108"/>
                  </a:lnTo>
                  <a:lnTo>
                    <a:pt x="2614" y="108"/>
                  </a:lnTo>
                  <a:lnTo>
                    <a:pt x="2628" y="108"/>
                  </a:lnTo>
                  <a:lnTo>
                    <a:pt x="2643" y="108"/>
                  </a:lnTo>
                  <a:lnTo>
                    <a:pt x="2657" y="110"/>
                  </a:lnTo>
                  <a:lnTo>
                    <a:pt x="2672" y="111"/>
                  </a:lnTo>
                  <a:lnTo>
                    <a:pt x="2686" y="111"/>
                  </a:lnTo>
                  <a:lnTo>
                    <a:pt x="2700" y="111"/>
                  </a:lnTo>
                  <a:lnTo>
                    <a:pt x="2713" y="113"/>
                  </a:lnTo>
                  <a:lnTo>
                    <a:pt x="2729" y="115"/>
                  </a:lnTo>
                  <a:lnTo>
                    <a:pt x="2742" y="116"/>
                  </a:lnTo>
                  <a:lnTo>
                    <a:pt x="2758" y="120"/>
                  </a:lnTo>
                  <a:lnTo>
                    <a:pt x="2773" y="122"/>
                  </a:lnTo>
                  <a:lnTo>
                    <a:pt x="2790" y="127"/>
                  </a:lnTo>
                  <a:lnTo>
                    <a:pt x="2804" y="128"/>
                  </a:lnTo>
                  <a:lnTo>
                    <a:pt x="2821" y="130"/>
                  </a:lnTo>
                  <a:lnTo>
                    <a:pt x="2837" y="134"/>
                  </a:lnTo>
                  <a:lnTo>
                    <a:pt x="2854" y="139"/>
                  </a:lnTo>
                  <a:lnTo>
                    <a:pt x="2869" y="142"/>
                  </a:lnTo>
                  <a:lnTo>
                    <a:pt x="2886" y="146"/>
                  </a:lnTo>
                  <a:lnTo>
                    <a:pt x="2895" y="147"/>
                  </a:lnTo>
                  <a:lnTo>
                    <a:pt x="2904" y="151"/>
                  </a:lnTo>
                  <a:lnTo>
                    <a:pt x="2912" y="152"/>
                  </a:lnTo>
                  <a:lnTo>
                    <a:pt x="2922" y="156"/>
                  </a:lnTo>
                  <a:lnTo>
                    <a:pt x="2929" y="158"/>
                  </a:lnTo>
                  <a:lnTo>
                    <a:pt x="2940" y="159"/>
                  </a:lnTo>
                  <a:lnTo>
                    <a:pt x="2946" y="161"/>
                  </a:lnTo>
                  <a:lnTo>
                    <a:pt x="2957" y="164"/>
                  </a:lnTo>
                  <a:lnTo>
                    <a:pt x="2965" y="166"/>
                  </a:lnTo>
                  <a:lnTo>
                    <a:pt x="2974" y="170"/>
                  </a:lnTo>
                  <a:lnTo>
                    <a:pt x="2984" y="171"/>
                  </a:lnTo>
                  <a:lnTo>
                    <a:pt x="2993" y="175"/>
                  </a:lnTo>
                  <a:lnTo>
                    <a:pt x="3003" y="176"/>
                  </a:lnTo>
                  <a:lnTo>
                    <a:pt x="3012" y="180"/>
                  </a:lnTo>
                  <a:lnTo>
                    <a:pt x="3020" y="183"/>
                  </a:lnTo>
                  <a:lnTo>
                    <a:pt x="3030" y="188"/>
                  </a:lnTo>
                  <a:lnTo>
                    <a:pt x="3039" y="190"/>
                  </a:lnTo>
                  <a:lnTo>
                    <a:pt x="3051" y="194"/>
                  </a:lnTo>
                  <a:lnTo>
                    <a:pt x="3061" y="197"/>
                  </a:lnTo>
                  <a:lnTo>
                    <a:pt x="3072" y="202"/>
                  </a:lnTo>
                  <a:lnTo>
                    <a:pt x="3082" y="206"/>
                  </a:lnTo>
                  <a:lnTo>
                    <a:pt x="3090" y="207"/>
                  </a:lnTo>
                  <a:lnTo>
                    <a:pt x="3099" y="211"/>
                  </a:lnTo>
                  <a:lnTo>
                    <a:pt x="3111" y="216"/>
                  </a:lnTo>
                  <a:lnTo>
                    <a:pt x="3120" y="219"/>
                  </a:lnTo>
                  <a:lnTo>
                    <a:pt x="3130" y="223"/>
                  </a:lnTo>
                  <a:lnTo>
                    <a:pt x="3140" y="228"/>
                  </a:lnTo>
                  <a:lnTo>
                    <a:pt x="3150" y="233"/>
                  </a:lnTo>
                  <a:lnTo>
                    <a:pt x="3161" y="238"/>
                  </a:lnTo>
                  <a:lnTo>
                    <a:pt x="3171" y="242"/>
                  </a:lnTo>
                  <a:lnTo>
                    <a:pt x="3180" y="247"/>
                  </a:lnTo>
                  <a:lnTo>
                    <a:pt x="3192" y="252"/>
                  </a:lnTo>
                  <a:lnTo>
                    <a:pt x="3200" y="255"/>
                  </a:lnTo>
                  <a:lnTo>
                    <a:pt x="3210" y="262"/>
                  </a:lnTo>
                  <a:lnTo>
                    <a:pt x="3222" y="267"/>
                  </a:lnTo>
                  <a:lnTo>
                    <a:pt x="3233" y="272"/>
                  </a:lnTo>
                  <a:lnTo>
                    <a:pt x="3241" y="278"/>
                  </a:lnTo>
                  <a:lnTo>
                    <a:pt x="3252" y="283"/>
                  </a:lnTo>
                  <a:lnTo>
                    <a:pt x="3262" y="288"/>
                  </a:lnTo>
                  <a:lnTo>
                    <a:pt x="3272" y="295"/>
                  </a:lnTo>
                  <a:lnTo>
                    <a:pt x="3282" y="300"/>
                  </a:lnTo>
                  <a:lnTo>
                    <a:pt x="3291" y="305"/>
                  </a:lnTo>
                  <a:lnTo>
                    <a:pt x="3301" y="312"/>
                  </a:lnTo>
                  <a:lnTo>
                    <a:pt x="3313" y="319"/>
                  </a:lnTo>
                  <a:lnTo>
                    <a:pt x="3322" y="324"/>
                  </a:lnTo>
                  <a:lnTo>
                    <a:pt x="3332" y="332"/>
                  </a:lnTo>
                  <a:lnTo>
                    <a:pt x="3342" y="336"/>
                  </a:lnTo>
                  <a:lnTo>
                    <a:pt x="3353" y="344"/>
                  </a:lnTo>
                  <a:lnTo>
                    <a:pt x="3363" y="349"/>
                  </a:lnTo>
                  <a:lnTo>
                    <a:pt x="3373" y="358"/>
                  </a:lnTo>
                  <a:lnTo>
                    <a:pt x="3384" y="365"/>
                  </a:lnTo>
                  <a:lnTo>
                    <a:pt x="3394" y="372"/>
                  </a:lnTo>
                  <a:lnTo>
                    <a:pt x="3404" y="377"/>
                  </a:lnTo>
                  <a:lnTo>
                    <a:pt x="3413" y="384"/>
                  </a:lnTo>
                  <a:lnTo>
                    <a:pt x="3423" y="391"/>
                  </a:lnTo>
                  <a:lnTo>
                    <a:pt x="3432" y="397"/>
                  </a:lnTo>
                  <a:lnTo>
                    <a:pt x="3442" y="404"/>
                  </a:lnTo>
                  <a:lnTo>
                    <a:pt x="3450" y="411"/>
                  </a:lnTo>
                  <a:lnTo>
                    <a:pt x="3459" y="418"/>
                  </a:lnTo>
                  <a:lnTo>
                    <a:pt x="3471" y="427"/>
                  </a:lnTo>
                  <a:lnTo>
                    <a:pt x="3480" y="432"/>
                  </a:lnTo>
                  <a:lnTo>
                    <a:pt x="3488" y="440"/>
                  </a:lnTo>
                  <a:lnTo>
                    <a:pt x="3498" y="447"/>
                  </a:lnTo>
                  <a:lnTo>
                    <a:pt x="3507" y="456"/>
                  </a:lnTo>
                  <a:lnTo>
                    <a:pt x="3517" y="461"/>
                  </a:lnTo>
                  <a:lnTo>
                    <a:pt x="3526" y="471"/>
                  </a:lnTo>
                  <a:lnTo>
                    <a:pt x="3534" y="476"/>
                  </a:lnTo>
                  <a:lnTo>
                    <a:pt x="3545" y="487"/>
                  </a:lnTo>
                  <a:lnTo>
                    <a:pt x="3560" y="500"/>
                  </a:lnTo>
                  <a:lnTo>
                    <a:pt x="3577" y="514"/>
                  </a:lnTo>
                  <a:lnTo>
                    <a:pt x="3584" y="521"/>
                  </a:lnTo>
                  <a:lnTo>
                    <a:pt x="3594" y="529"/>
                  </a:lnTo>
                  <a:lnTo>
                    <a:pt x="3601" y="536"/>
                  </a:lnTo>
                  <a:lnTo>
                    <a:pt x="3612" y="545"/>
                  </a:lnTo>
                  <a:lnTo>
                    <a:pt x="3627" y="559"/>
                  </a:lnTo>
                  <a:lnTo>
                    <a:pt x="3642" y="574"/>
                  </a:lnTo>
                  <a:lnTo>
                    <a:pt x="3656" y="589"/>
                  </a:lnTo>
                  <a:lnTo>
                    <a:pt x="3672" y="605"/>
                  </a:lnTo>
                  <a:lnTo>
                    <a:pt x="3684" y="619"/>
                  </a:lnTo>
                  <a:lnTo>
                    <a:pt x="3696" y="634"/>
                  </a:lnTo>
                  <a:lnTo>
                    <a:pt x="3708" y="648"/>
                  </a:lnTo>
                  <a:lnTo>
                    <a:pt x="3721" y="665"/>
                  </a:lnTo>
                  <a:lnTo>
                    <a:pt x="3732" y="679"/>
                  </a:lnTo>
                  <a:lnTo>
                    <a:pt x="3742" y="694"/>
                  </a:lnTo>
                  <a:lnTo>
                    <a:pt x="3752" y="708"/>
                  </a:lnTo>
                  <a:lnTo>
                    <a:pt x="3762" y="723"/>
                  </a:lnTo>
                  <a:lnTo>
                    <a:pt x="3769" y="737"/>
                  </a:lnTo>
                  <a:lnTo>
                    <a:pt x="3778" y="751"/>
                  </a:lnTo>
                  <a:lnTo>
                    <a:pt x="3785" y="764"/>
                  </a:lnTo>
                  <a:lnTo>
                    <a:pt x="3793" y="780"/>
                  </a:lnTo>
                  <a:lnTo>
                    <a:pt x="3800" y="793"/>
                  </a:lnTo>
                  <a:lnTo>
                    <a:pt x="3805" y="807"/>
                  </a:lnTo>
                  <a:lnTo>
                    <a:pt x="3810" y="822"/>
                  </a:lnTo>
                  <a:lnTo>
                    <a:pt x="3816" y="838"/>
                  </a:lnTo>
                  <a:lnTo>
                    <a:pt x="3819" y="852"/>
                  </a:lnTo>
                  <a:lnTo>
                    <a:pt x="3824" y="865"/>
                  </a:lnTo>
                  <a:lnTo>
                    <a:pt x="3826" y="879"/>
                  </a:lnTo>
                  <a:lnTo>
                    <a:pt x="3829" y="893"/>
                  </a:lnTo>
                  <a:lnTo>
                    <a:pt x="3831" y="906"/>
                  </a:lnTo>
                  <a:lnTo>
                    <a:pt x="3831" y="920"/>
                  </a:lnTo>
                  <a:lnTo>
                    <a:pt x="3831" y="934"/>
                  </a:lnTo>
                  <a:lnTo>
                    <a:pt x="3833" y="948"/>
                  </a:lnTo>
                  <a:lnTo>
                    <a:pt x="3831" y="961"/>
                  </a:lnTo>
                  <a:lnTo>
                    <a:pt x="3831" y="975"/>
                  </a:lnTo>
                  <a:lnTo>
                    <a:pt x="3831" y="989"/>
                  </a:lnTo>
                  <a:lnTo>
                    <a:pt x="3829" y="1002"/>
                  </a:lnTo>
                  <a:lnTo>
                    <a:pt x="3826" y="1014"/>
                  </a:lnTo>
                  <a:lnTo>
                    <a:pt x="3822" y="1028"/>
                  </a:lnTo>
                  <a:lnTo>
                    <a:pt x="3817" y="1044"/>
                  </a:lnTo>
                  <a:lnTo>
                    <a:pt x="3814" y="1057"/>
                  </a:lnTo>
                  <a:lnTo>
                    <a:pt x="3809" y="1069"/>
                  </a:lnTo>
                  <a:lnTo>
                    <a:pt x="3802" y="1081"/>
                  </a:lnTo>
                  <a:lnTo>
                    <a:pt x="3795" y="1093"/>
                  </a:lnTo>
                  <a:lnTo>
                    <a:pt x="3788" y="1107"/>
                  </a:lnTo>
                  <a:lnTo>
                    <a:pt x="3781" y="1121"/>
                  </a:lnTo>
                  <a:lnTo>
                    <a:pt x="3773" y="1134"/>
                  </a:lnTo>
                  <a:lnTo>
                    <a:pt x="3764" y="1146"/>
                  </a:lnTo>
                  <a:lnTo>
                    <a:pt x="3756" y="1160"/>
                  </a:lnTo>
                  <a:lnTo>
                    <a:pt x="3745" y="1170"/>
                  </a:lnTo>
                  <a:lnTo>
                    <a:pt x="3735" y="1186"/>
                  </a:lnTo>
                  <a:lnTo>
                    <a:pt x="3721" y="1196"/>
                  </a:lnTo>
                  <a:lnTo>
                    <a:pt x="3711" y="1210"/>
                  </a:lnTo>
                  <a:lnTo>
                    <a:pt x="3699" y="1220"/>
                  </a:lnTo>
                  <a:lnTo>
                    <a:pt x="3687" y="1232"/>
                  </a:lnTo>
                  <a:lnTo>
                    <a:pt x="3673" y="1246"/>
                  </a:lnTo>
                  <a:lnTo>
                    <a:pt x="3660" y="1258"/>
                  </a:lnTo>
                  <a:lnTo>
                    <a:pt x="3644" y="1268"/>
                  </a:lnTo>
                  <a:lnTo>
                    <a:pt x="3630" y="1280"/>
                  </a:lnTo>
                  <a:lnTo>
                    <a:pt x="3615" y="1290"/>
                  </a:lnTo>
                  <a:lnTo>
                    <a:pt x="3600" y="1302"/>
                  </a:lnTo>
                  <a:lnTo>
                    <a:pt x="3591" y="1308"/>
                  </a:lnTo>
                  <a:lnTo>
                    <a:pt x="3582" y="1311"/>
                  </a:lnTo>
                  <a:lnTo>
                    <a:pt x="3574" y="1318"/>
                  </a:lnTo>
                  <a:lnTo>
                    <a:pt x="3565" y="1325"/>
                  </a:lnTo>
                  <a:lnTo>
                    <a:pt x="3557" y="1328"/>
                  </a:lnTo>
                  <a:lnTo>
                    <a:pt x="3550" y="1333"/>
                  </a:lnTo>
                  <a:lnTo>
                    <a:pt x="3540" y="1340"/>
                  </a:lnTo>
                  <a:lnTo>
                    <a:pt x="3533" y="1345"/>
                  </a:lnTo>
                  <a:lnTo>
                    <a:pt x="3521" y="1350"/>
                  </a:lnTo>
                  <a:lnTo>
                    <a:pt x="3512" y="1355"/>
                  </a:lnTo>
                  <a:lnTo>
                    <a:pt x="3504" y="1359"/>
                  </a:lnTo>
                  <a:lnTo>
                    <a:pt x="3493" y="1366"/>
                  </a:lnTo>
                  <a:lnTo>
                    <a:pt x="3485" y="1371"/>
                  </a:lnTo>
                  <a:lnTo>
                    <a:pt x="3474" y="1374"/>
                  </a:lnTo>
                  <a:lnTo>
                    <a:pt x="3466" y="1379"/>
                  </a:lnTo>
                  <a:lnTo>
                    <a:pt x="3457" y="1386"/>
                  </a:lnTo>
                  <a:lnTo>
                    <a:pt x="3445" y="1390"/>
                  </a:lnTo>
                  <a:lnTo>
                    <a:pt x="3437" y="1395"/>
                  </a:lnTo>
                  <a:lnTo>
                    <a:pt x="3425" y="1400"/>
                  </a:lnTo>
                  <a:lnTo>
                    <a:pt x="3416" y="1405"/>
                  </a:lnTo>
                  <a:lnTo>
                    <a:pt x="3406" y="1409"/>
                  </a:lnTo>
                  <a:lnTo>
                    <a:pt x="3396" y="1414"/>
                  </a:lnTo>
                  <a:lnTo>
                    <a:pt x="3385" y="1419"/>
                  </a:lnTo>
                  <a:lnTo>
                    <a:pt x="3377" y="1424"/>
                  </a:lnTo>
                  <a:lnTo>
                    <a:pt x="3363" y="1427"/>
                  </a:lnTo>
                  <a:lnTo>
                    <a:pt x="3353" y="1433"/>
                  </a:lnTo>
                  <a:lnTo>
                    <a:pt x="3342" y="1436"/>
                  </a:lnTo>
                  <a:lnTo>
                    <a:pt x="3332" y="1439"/>
                  </a:lnTo>
                  <a:lnTo>
                    <a:pt x="3318" y="1443"/>
                  </a:lnTo>
                  <a:lnTo>
                    <a:pt x="3308" y="1448"/>
                  </a:lnTo>
                  <a:lnTo>
                    <a:pt x="3298" y="1453"/>
                  </a:lnTo>
                  <a:lnTo>
                    <a:pt x="3286" y="1457"/>
                  </a:lnTo>
                  <a:lnTo>
                    <a:pt x="3274" y="1460"/>
                  </a:lnTo>
                  <a:lnTo>
                    <a:pt x="3264" y="1465"/>
                  </a:lnTo>
                  <a:lnTo>
                    <a:pt x="3252" y="1469"/>
                  </a:lnTo>
                  <a:lnTo>
                    <a:pt x="3240" y="1472"/>
                  </a:lnTo>
                  <a:lnTo>
                    <a:pt x="3228" y="1475"/>
                  </a:lnTo>
                  <a:lnTo>
                    <a:pt x="3217" y="1481"/>
                  </a:lnTo>
                  <a:lnTo>
                    <a:pt x="3205" y="1484"/>
                  </a:lnTo>
                  <a:lnTo>
                    <a:pt x="3193" y="1487"/>
                  </a:lnTo>
                  <a:lnTo>
                    <a:pt x="3180" y="1491"/>
                  </a:lnTo>
                  <a:lnTo>
                    <a:pt x="3169" y="1494"/>
                  </a:lnTo>
                  <a:lnTo>
                    <a:pt x="3156" y="1498"/>
                  </a:lnTo>
                  <a:lnTo>
                    <a:pt x="3145" y="1501"/>
                  </a:lnTo>
                  <a:lnTo>
                    <a:pt x="3132" y="1505"/>
                  </a:lnTo>
                  <a:lnTo>
                    <a:pt x="3120" y="1508"/>
                  </a:lnTo>
                  <a:lnTo>
                    <a:pt x="3108" y="1511"/>
                  </a:lnTo>
                  <a:lnTo>
                    <a:pt x="3097" y="1517"/>
                  </a:lnTo>
                  <a:lnTo>
                    <a:pt x="3082" y="1517"/>
                  </a:lnTo>
                  <a:lnTo>
                    <a:pt x="3072" y="1520"/>
                  </a:lnTo>
                  <a:lnTo>
                    <a:pt x="3058" y="1523"/>
                  </a:lnTo>
                  <a:lnTo>
                    <a:pt x="3048" y="1527"/>
                  </a:lnTo>
                  <a:lnTo>
                    <a:pt x="3036" y="1529"/>
                  </a:lnTo>
                  <a:lnTo>
                    <a:pt x="3022" y="1532"/>
                  </a:lnTo>
                  <a:lnTo>
                    <a:pt x="3010" y="1534"/>
                  </a:lnTo>
                  <a:lnTo>
                    <a:pt x="3000" y="1539"/>
                  </a:lnTo>
                  <a:lnTo>
                    <a:pt x="2986" y="1541"/>
                  </a:lnTo>
                  <a:lnTo>
                    <a:pt x="2974" y="1544"/>
                  </a:lnTo>
                  <a:lnTo>
                    <a:pt x="2960" y="1546"/>
                  </a:lnTo>
                  <a:lnTo>
                    <a:pt x="2950" y="1547"/>
                  </a:lnTo>
                  <a:lnTo>
                    <a:pt x="2938" y="1549"/>
                  </a:lnTo>
                  <a:lnTo>
                    <a:pt x="2926" y="1553"/>
                  </a:lnTo>
                  <a:lnTo>
                    <a:pt x="2912" y="1554"/>
                  </a:lnTo>
                  <a:lnTo>
                    <a:pt x="2902" y="1558"/>
                  </a:lnTo>
                  <a:lnTo>
                    <a:pt x="2888" y="1558"/>
                  </a:lnTo>
                  <a:lnTo>
                    <a:pt x="2878" y="1561"/>
                  </a:lnTo>
                  <a:lnTo>
                    <a:pt x="2866" y="1563"/>
                  </a:lnTo>
                  <a:lnTo>
                    <a:pt x="2854" y="1565"/>
                  </a:lnTo>
                  <a:lnTo>
                    <a:pt x="2842" y="1565"/>
                  </a:lnTo>
                  <a:lnTo>
                    <a:pt x="2832" y="1568"/>
                  </a:lnTo>
                  <a:lnTo>
                    <a:pt x="2818" y="1570"/>
                  </a:lnTo>
                  <a:lnTo>
                    <a:pt x="2808" y="1573"/>
                  </a:lnTo>
                  <a:lnTo>
                    <a:pt x="2796" y="1573"/>
                  </a:lnTo>
                  <a:lnTo>
                    <a:pt x="2785" y="1575"/>
                  </a:lnTo>
                  <a:lnTo>
                    <a:pt x="2772" y="1577"/>
                  </a:lnTo>
                  <a:lnTo>
                    <a:pt x="2761" y="1580"/>
                  </a:lnTo>
                  <a:lnTo>
                    <a:pt x="2749" y="1580"/>
                  </a:lnTo>
                  <a:lnTo>
                    <a:pt x="2739" y="1580"/>
                  </a:lnTo>
                  <a:lnTo>
                    <a:pt x="2725" y="1582"/>
                  </a:lnTo>
                  <a:lnTo>
                    <a:pt x="2717" y="1585"/>
                  </a:lnTo>
                  <a:lnTo>
                    <a:pt x="2705" y="1585"/>
                  </a:lnTo>
                  <a:lnTo>
                    <a:pt x="2693" y="1587"/>
                  </a:lnTo>
                  <a:lnTo>
                    <a:pt x="2682" y="1589"/>
                  </a:lnTo>
                  <a:lnTo>
                    <a:pt x="2674" y="1590"/>
                  </a:lnTo>
                  <a:lnTo>
                    <a:pt x="2662" y="1590"/>
                  </a:lnTo>
                  <a:lnTo>
                    <a:pt x="2652" y="1592"/>
                  </a:lnTo>
                  <a:lnTo>
                    <a:pt x="2643" y="1594"/>
                  </a:lnTo>
                  <a:lnTo>
                    <a:pt x="2633" y="1595"/>
                  </a:lnTo>
                  <a:lnTo>
                    <a:pt x="2622" y="1595"/>
                  </a:lnTo>
                  <a:lnTo>
                    <a:pt x="2612" y="1595"/>
                  </a:lnTo>
                  <a:lnTo>
                    <a:pt x="2600" y="1595"/>
                  </a:lnTo>
                  <a:lnTo>
                    <a:pt x="2592" y="1595"/>
                  </a:lnTo>
                  <a:lnTo>
                    <a:pt x="2581" y="1595"/>
                  </a:lnTo>
                  <a:lnTo>
                    <a:pt x="2571" y="1597"/>
                  </a:lnTo>
                  <a:lnTo>
                    <a:pt x="2562" y="1597"/>
                  </a:lnTo>
                  <a:lnTo>
                    <a:pt x="2552" y="1599"/>
                  </a:lnTo>
                  <a:lnTo>
                    <a:pt x="2544" y="1599"/>
                  </a:lnTo>
                  <a:lnTo>
                    <a:pt x="2535" y="1599"/>
                  </a:lnTo>
                  <a:lnTo>
                    <a:pt x="2525" y="1599"/>
                  </a:lnTo>
                  <a:lnTo>
                    <a:pt x="2516" y="1601"/>
                  </a:lnTo>
                  <a:lnTo>
                    <a:pt x="2506" y="1601"/>
                  </a:lnTo>
                  <a:lnTo>
                    <a:pt x="2499" y="1601"/>
                  </a:lnTo>
                  <a:lnTo>
                    <a:pt x="2490" y="1601"/>
                  </a:lnTo>
                  <a:lnTo>
                    <a:pt x="2482" y="1602"/>
                  </a:lnTo>
                  <a:lnTo>
                    <a:pt x="2473" y="1602"/>
                  </a:lnTo>
                  <a:lnTo>
                    <a:pt x="2463" y="1602"/>
                  </a:lnTo>
                  <a:lnTo>
                    <a:pt x="2454" y="1602"/>
                  </a:lnTo>
                  <a:lnTo>
                    <a:pt x="2446" y="1602"/>
                  </a:lnTo>
                  <a:lnTo>
                    <a:pt x="2429" y="1602"/>
                  </a:lnTo>
                  <a:lnTo>
                    <a:pt x="2413" y="1602"/>
                  </a:lnTo>
                  <a:lnTo>
                    <a:pt x="2396" y="1601"/>
                  </a:lnTo>
                  <a:lnTo>
                    <a:pt x="2381" y="1601"/>
                  </a:lnTo>
                  <a:lnTo>
                    <a:pt x="2365" y="1601"/>
                  </a:lnTo>
                  <a:lnTo>
                    <a:pt x="2350" y="1601"/>
                  </a:lnTo>
                  <a:lnTo>
                    <a:pt x="2333" y="1599"/>
                  </a:lnTo>
                  <a:lnTo>
                    <a:pt x="2317" y="1597"/>
                  </a:lnTo>
                  <a:lnTo>
                    <a:pt x="2300" y="1595"/>
                  </a:lnTo>
                  <a:lnTo>
                    <a:pt x="2285" y="1595"/>
                  </a:lnTo>
                  <a:lnTo>
                    <a:pt x="2268" y="1594"/>
                  </a:lnTo>
                  <a:lnTo>
                    <a:pt x="2252" y="1592"/>
                  </a:lnTo>
                  <a:lnTo>
                    <a:pt x="2237" y="1590"/>
                  </a:lnTo>
                  <a:lnTo>
                    <a:pt x="2221" y="1590"/>
                  </a:lnTo>
                  <a:lnTo>
                    <a:pt x="2211" y="1589"/>
                  </a:lnTo>
                  <a:lnTo>
                    <a:pt x="2202" y="1587"/>
                  </a:lnTo>
                  <a:lnTo>
                    <a:pt x="2194" y="1585"/>
                  </a:lnTo>
                  <a:lnTo>
                    <a:pt x="2187" y="1585"/>
                  </a:lnTo>
                  <a:lnTo>
                    <a:pt x="2178" y="1583"/>
                  </a:lnTo>
                  <a:lnTo>
                    <a:pt x="2168" y="1583"/>
                  </a:lnTo>
                  <a:lnTo>
                    <a:pt x="2161" y="1582"/>
                  </a:lnTo>
                  <a:lnTo>
                    <a:pt x="2153" y="1582"/>
                  </a:lnTo>
                  <a:lnTo>
                    <a:pt x="2144" y="1580"/>
                  </a:lnTo>
                  <a:lnTo>
                    <a:pt x="2134" y="1580"/>
                  </a:lnTo>
                  <a:lnTo>
                    <a:pt x="2125" y="1580"/>
                  </a:lnTo>
                  <a:lnTo>
                    <a:pt x="2117" y="1580"/>
                  </a:lnTo>
                  <a:lnTo>
                    <a:pt x="2108" y="1578"/>
                  </a:lnTo>
                  <a:lnTo>
                    <a:pt x="2101" y="1577"/>
                  </a:lnTo>
                  <a:lnTo>
                    <a:pt x="2091" y="1577"/>
                  </a:lnTo>
                  <a:lnTo>
                    <a:pt x="2084" y="1577"/>
                  </a:lnTo>
                  <a:lnTo>
                    <a:pt x="2072" y="1575"/>
                  </a:lnTo>
                  <a:lnTo>
                    <a:pt x="2064" y="1573"/>
                  </a:lnTo>
                  <a:lnTo>
                    <a:pt x="2053" y="1571"/>
                  </a:lnTo>
                  <a:lnTo>
                    <a:pt x="2045" y="1571"/>
                  </a:lnTo>
                  <a:lnTo>
                    <a:pt x="2034" y="1570"/>
                  </a:lnTo>
                  <a:lnTo>
                    <a:pt x="2024" y="1568"/>
                  </a:lnTo>
                  <a:lnTo>
                    <a:pt x="2016" y="1566"/>
                  </a:lnTo>
                  <a:lnTo>
                    <a:pt x="2007" y="1566"/>
                  </a:lnTo>
                  <a:lnTo>
                    <a:pt x="1995" y="1565"/>
                  </a:lnTo>
                  <a:lnTo>
                    <a:pt x="1985" y="1565"/>
                  </a:lnTo>
                  <a:lnTo>
                    <a:pt x="1974" y="1563"/>
                  </a:lnTo>
                  <a:lnTo>
                    <a:pt x="1964" y="1563"/>
                  </a:lnTo>
                  <a:lnTo>
                    <a:pt x="1954" y="1561"/>
                  </a:lnTo>
                  <a:lnTo>
                    <a:pt x="1945" y="1559"/>
                  </a:lnTo>
                  <a:lnTo>
                    <a:pt x="1933" y="1558"/>
                  </a:lnTo>
                  <a:lnTo>
                    <a:pt x="1925" y="1558"/>
                  </a:lnTo>
                  <a:lnTo>
                    <a:pt x="1913" y="1556"/>
                  </a:lnTo>
                  <a:lnTo>
                    <a:pt x="1902" y="1554"/>
                  </a:lnTo>
                  <a:lnTo>
                    <a:pt x="1890" y="1553"/>
                  </a:lnTo>
                  <a:lnTo>
                    <a:pt x="1882" y="1551"/>
                  </a:lnTo>
                  <a:lnTo>
                    <a:pt x="1870" y="1549"/>
                  </a:lnTo>
                  <a:lnTo>
                    <a:pt x="1860" y="1547"/>
                  </a:lnTo>
                  <a:lnTo>
                    <a:pt x="1849" y="1547"/>
                  </a:lnTo>
                  <a:lnTo>
                    <a:pt x="1839" y="1547"/>
                  </a:lnTo>
                  <a:lnTo>
                    <a:pt x="1827" y="1546"/>
                  </a:lnTo>
                  <a:lnTo>
                    <a:pt x="1817" y="1544"/>
                  </a:lnTo>
                  <a:lnTo>
                    <a:pt x="1805" y="1542"/>
                  </a:lnTo>
                  <a:lnTo>
                    <a:pt x="1794" y="1542"/>
                  </a:lnTo>
                  <a:lnTo>
                    <a:pt x="1782" y="1541"/>
                  </a:lnTo>
                  <a:lnTo>
                    <a:pt x="1774" y="1539"/>
                  </a:lnTo>
                  <a:lnTo>
                    <a:pt x="1760" y="1537"/>
                  </a:lnTo>
                  <a:lnTo>
                    <a:pt x="1752" y="1537"/>
                  </a:lnTo>
                  <a:lnTo>
                    <a:pt x="1740" y="1534"/>
                  </a:lnTo>
                  <a:lnTo>
                    <a:pt x="1728" y="1532"/>
                  </a:lnTo>
                  <a:lnTo>
                    <a:pt x="1716" y="1532"/>
                  </a:lnTo>
                  <a:lnTo>
                    <a:pt x="1705" y="1530"/>
                  </a:lnTo>
                  <a:lnTo>
                    <a:pt x="1693" y="1527"/>
                  </a:lnTo>
                  <a:lnTo>
                    <a:pt x="1681" y="1527"/>
                  </a:lnTo>
                  <a:lnTo>
                    <a:pt x="1669" y="1523"/>
                  </a:lnTo>
                  <a:lnTo>
                    <a:pt x="1659" y="1523"/>
                  </a:lnTo>
                  <a:lnTo>
                    <a:pt x="1647" y="1520"/>
                  </a:lnTo>
                  <a:lnTo>
                    <a:pt x="1635" y="1520"/>
                  </a:lnTo>
                  <a:lnTo>
                    <a:pt x="1623" y="1517"/>
                  </a:lnTo>
                  <a:lnTo>
                    <a:pt x="1613" y="1517"/>
                  </a:lnTo>
                  <a:lnTo>
                    <a:pt x="1601" y="1515"/>
                  </a:lnTo>
                  <a:lnTo>
                    <a:pt x="1589" y="1515"/>
                  </a:lnTo>
                  <a:lnTo>
                    <a:pt x="1577" y="1511"/>
                  </a:lnTo>
                  <a:lnTo>
                    <a:pt x="1566" y="1511"/>
                  </a:lnTo>
                  <a:lnTo>
                    <a:pt x="1553" y="1508"/>
                  </a:lnTo>
                  <a:lnTo>
                    <a:pt x="1541" y="1506"/>
                  </a:lnTo>
                  <a:lnTo>
                    <a:pt x="1529" y="1503"/>
                  </a:lnTo>
                  <a:lnTo>
                    <a:pt x="1518" y="1501"/>
                  </a:lnTo>
                  <a:lnTo>
                    <a:pt x="1505" y="1499"/>
                  </a:lnTo>
                  <a:lnTo>
                    <a:pt x="1493" y="1498"/>
                  </a:lnTo>
                  <a:lnTo>
                    <a:pt x="1481" y="1496"/>
                  </a:lnTo>
                  <a:lnTo>
                    <a:pt x="1470" y="1494"/>
                  </a:lnTo>
                  <a:lnTo>
                    <a:pt x="1458" y="1491"/>
                  </a:lnTo>
                  <a:lnTo>
                    <a:pt x="1446" y="1489"/>
                  </a:lnTo>
                  <a:lnTo>
                    <a:pt x="1433" y="1486"/>
                  </a:lnTo>
                  <a:lnTo>
                    <a:pt x="1422" y="1484"/>
                  </a:lnTo>
                  <a:lnTo>
                    <a:pt x="1410" y="1482"/>
                  </a:lnTo>
                  <a:lnTo>
                    <a:pt x="1398" y="1481"/>
                  </a:lnTo>
                  <a:lnTo>
                    <a:pt x="1386" y="1479"/>
                  </a:lnTo>
                  <a:lnTo>
                    <a:pt x="1376" y="1477"/>
                  </a:lnTo>
                  <a:lnTo>
                    <a:pt x="1362" y="1472"/>
                  </a:lnTo>
                  <a:lnTo>
                    <a:pt x="1352" y="1470"/>
                  </a:lnTo>
                  <a:lnTo>
                    <a:pt x="1337" y="1467"/>
                  </a:lnTo>
                  <a:lnTo>
                    <a:pt x="1326" y="1465"/>
                  </a:lnTo>
                  <a:lnTo>
                    <a:pt x="1314" y="1462"/>
                  </a:lnTo>
                  <a:lnTo>
                    <a:pt x="1302" y="1458"/>
                  </a:lnTo>
                  <a:lnTo>
                    <a:pt x="1289" y="1455"/>
                  </a:lnTo>
                  <a:lnTo>
                    <a:pt x="1278" y="1453"/>
                  </a:lnTo>
                  <a:lnTo>
                    <a:pt x="1265" y="1450"/>
                  </a:lnTo>
                  <a:lnTo>
                    <a:pt x="1254" y="1448"/>
                  </a:lnTo>
                  <a:lnTo>
                    <a:pt x="1241" y="1443"/>
                  </a:lnTo>
                  <a:lnTo>
                    <a:pt x="1229" y="1441"/>
                  </a:lnTo>
                  <a:lnTo>
                    <a:pt x="1217" y="1438"/>
                  </a:lnTo>
                  <a:lnTo>
                    <a:pt x="1205" y="1436"/>
                  </a:lnTo>
                  <a:lnTo>
                    <a:pt x="1193" y="1431"/>
                  </a:lnTo>
                  <a:lnTo>
                    <a:pt x="1182" y="1429"/>
                  </a:lnTo>
                  <a:lnTo>
                    <a:pt x="1167" y="1424"/>
                  </a:lnTo>
                  <a:lnTo>
                    <a:pt x="1157" y="1422"/>
                  </a:lnTo>
                  <a:lnTo>
                    <a:pt x="1143" y="1419"/>
                  </a:lnTo>
                  <a:lnTo>
                    <a:pt x="1133" y="1415"/>
                  </a:lnTo>
                  <a:lnTo>
                    <a:pt x="1119" y="1410"/>
                  </a:lnTo>
                  <a:lnTo>
                    <a:pt x="1107" y="1407"/>
                  </a:lnTo>
                  <a:lnTo>
                    <a:pt x="1095" y="1405"/>
                  </a:lnTo>
                  <a:lnTo>
                    <a:pt x="1085" y="1402"/>
                  </a:lnTo>
                  <a:lnTo>
                    <a:pt x="1073" y="1397"/>
                  </a:lnTo>
                  <a:lnTo>
                    <a:pt x="1059" y="1393"/>
                  </a:lnTo>
                  <a:lnTo>
                    <a:pt x="1047" y="1390"/>
                  </a:lnTo>
                  <a:lnTo>
                    <a:pt x="1037" y="1388"/>
                  </a:lnTo>
                  <a:lnTo>
                    <a:pt x="1025" y="1383"/>
                  </a:lnTo>
                  <a:lnTo>
                    <a:pt x="1013" y="1379"/>
                  </a:lnTo>
                  <a:lnTo>
                    <a:pt x="1001" y="1376"/>
                  </a:lnTo>
                  <a:lnTo>
                    <a:pt x="990" y="1374"/>
                  </a:lnTo>
                  <a:lnTo>
                    <a:pt x="977" y="1369"/>
                  </a:lnTo>
                  <a:lnTo>
                    <a:pt x="965" y="1364"/>
                  </a:lnTo>
                  <a:lnTo>
                    <a:pt x="953" y="1359"/>
                  </a:lnTo>
                  <a:lnTo>
                    <a:pt x="942" y="1357"/>
                  </a:lnTo>
                  <a:lnTo>
                    <a:pt x="929" y="1352"/>
                  </a:lnTo>
                  <a:lnTo>
                    <a:pt x="917" y="1349"/>
                  </a:lnTo>
                  <a:lnTo>
                    <a:pt x="905" y="1343"/>
                  </a:lnTo>
                  <a:lnTo>
                    <a:pt x="894" y="1342"/>
                  </a:lnTo>
                  <a:lnTo>
                    <a:pt x="882" y="1337"/>
                  </a:lnTo>
                  <a:lnTo>
                    <a:pt x="870" y="1331"/>
                  </a:lnTo>
                  <a:lnTo>
                    <a:pt x="858" y="1326"/>
                  </a:lnTo>
                  <a:lnTo>
                    <a:pt x="848" y="1325"/>
                  </a:lnTo>
                  <a:lnTo>
                    <a:pt x="836" y="1319"/>
                  </a:lnTo>
                  <a:lnTo>
                    <a:pt x="824" y="1314"/>
                  </a:lnTo>
                  <a:lnTo>
                    <a:pt x="812" y="1311"/>
                  </a:lnTo>
                  <a:lnTo>
                    <a:pt x="804" y="1308"/>
                  </a:lnTo>
                  <a:lnTo>
                    <a:pt x="792" y="1302"/>
                  </a:lnTo>
                  <a:lnTo>
                    <a:pt x="780" y="1297"/>
                  </a:lnTo>
                  <a:lnTo>
                    <a:pt x="768" y="1294"/>
                  </a:lnTo>
                  <a:lnTo>
                    <a:pt x="757" y="1289"/>
                  </a:lnTo>
                  <a:lnTo>
                    <a:pt x="745" y="1284"/>
                  </a:lnTo>
                  <a:lnTo>
                    <a:pt x="733" y="1280"/>
                  </a:lnTo>
                  <a:lnTo>
                    <a:pt x="723" y="1275"/>
                  </a:lnTo>
                  <a:lnTo>
                    <a:pt x="713" y="1270"/>
                  </a:lnTo>
                  <a:lnTo>
                    <a:pt x="699" y="1265"/>
                  </a:lnTo>
                  <a:lnTo>
                    <a:pt x="689" y="1260"/>
                  </a:lnTo>
                  <a:lnTo>
                    <a:pt x="678" y="1254"/>
                  </a:lnTo>
                  <a:lnTo>
                    <a:pt x="668" y="1249"/>
                  </a:lnTo>
                  <a:lnTo>
                    <a:pt x="656" y="1246"/>
                  </a:lnTo>
                  <a:lnTo>
                    <a:pt x="646" y="1241"/>
                  </a:lnTo>
                  <a:lnTo>
                    <a:pt x="636" y="1236"/>
                  </a:lnTo>
                  <a:lnTo>
                    <a:pt x="625" y="1232"/>
                  </a:lnTo>
                  <a:lnTo>
                    <a:pt x="613" y="1225"/>
                  </a:lnTo>
                  <a:lnTo>
                    <a:pt x="603" y="1218"/>
                  </a:lnTo>
                  <a:lnTo>
                    <a:pt x="591" y="1215"/>
                  </a:lnTo>
                  <a:lnTo>
                    <a:pt x="581" y="1210"/>
                  </a:lnTo>
                  <a:lnTo>
                    <a:pt x="570" y="1203"/>
                  </a:lnTo>
                  <a:lnTo>
                    <a:pt x="558" y="1198"/>
                  </a:lnTo>
                  <a:lnTo>
                    <a:pt x="548" y="1193"/>
                  </a:lnTo>
                  <a:lnTo>
                    <a:pt x="540" y="1188"/>
                  </a:lnTo>
                  <a:lnTo>
                    <a:pt x="528" y="1182"/>
                  </a:lnTo>
                  <a:lnTo>
                    <a:pt x="517" y="1176"/>
                  </a:lnTo>
                  <a:lnTo>
                    <a:pt x="507" y="1169"/>
                  </a:lnTo>
                  <a:lnTo>
                    <a:pt x="497" y="1165"/>
                  </a:lnTo>
                  <a:lnTo>
                    <a:pt x="486" y="1158"/>
                  </a:lnTo>
                  <a:lnTo>
                    <a:pt x="478" y="1153"/>
                  </a:lnTo>
                  <a:lnTo>
                    <a:pt x="468" y="1148"/>
                  </a:lnTo>
                  <a:lnTo>
                    <a:pt x="459" y="1143"/>
                  </a:lnTo>
                  <a:lnTo>
                    <a:pt x="447" y="1138"/>
                  </a:lnTo>
                  <a:lnTo>
                    <a:pt x="438" y="1131"/>
                  </a:lnTo>
                  <a:lnTo>
                    <a:pt x="430" y="1124"/>
                  </a:lnTo>
                  <a:lnTo>
                    <a:pt x="420" y="1121"/>
                  </a:lnTo>
                  <a:lnTo>
                    <a:pt x="411" y="1114"/>
                  </a:lnTo>
                  <a:lnTo>
                    <a:pt x="402" y="1107"/>
                  </a:lnTo>
                  <a:lnTo>
                    <a:pt x="392" y="1102"/>
                  </a:lnTo>
                  <a:lnTo>
                    <a:pt x="384" y="1097"/>
                  </a:lnTo>
                  <a:lnTo>
                    <a:pt x="373" y="1090"/>
                  </a:lnTo>
                  <a:lnTo>
                    <a:pt x="365" y="1085"/>
                  </a:lnTo>
                  <a:lnTo>
                    <a:pt x="354" y="1078"/>
                  </a:lnTo>
                  <a:lnTo>
                    <a:pt x="348" y="1074"/>
                  </a:lnTo>
                  <a:lnTo>
                    <a:pt x="330" y="1061"/>
                  </a:lnTo>
                  <a:lnTo>
                    <a:pt x="315" y="1050"/>
                  </a:lnTo>
                  <a:lnTo>
                    <a:pt x="298" y="1037"/>
                  </a:lnTo>
                  <a:lnTo>
                    <a:pt x="282" y="1026"/>
                  </a:lnTo>
                  <a:lnTo>
                    <a:pt x="267" y="1013"/>
                  </a:lnTo>
                  <a:lnTo>
                    <a:pt x="253" y="1002"/>
                  </a:lnTo>
                  <a:lnTo>
                    <a:pt x="240" y="989"/>
                  </a:lnTo>
                  <a:lnTo>
                    <a:pt x="226" y="978"/>
                  </a:lnTo>
                  <a:lnTo>
                    <a:pt x="212" y="965"/>
                  </a:lnTo>
                  <a:lnTo>
                    <a:pt x="200" y="954"/>
                  </a:lnTo>
                  <a:lnTo>
                    <a:pt x="186" y="942"/>
                  </a:lnTo>
                  <a:lnTo>
                    <a:pt x="176" y="932"/>
                  </a:lnTo>
                  <a:lnTo>
                    <a:pt x="166" y="918"/>
                  </a:lnTo>
                  <a:lnTo>
                    <a:pt x="156" y="908"/>
                  </a:lnTo>
                  <a:lnTo>
                    <a:pt x="147" y="896"/>
                  </a:lnTo>
                  <a:lnTo>
                    <a:pt x="137" y="886"/>
                  </a:lnTo>
                  <a:lnTo>
                    <a:pt x="130" y="874"/>
                  </a:lnTo>
                  <a:lnTo>
                    <a:pt x="123" y="865"/>
                  </a:lnTo>
                  <a:lnTo>
                    <a:pt x="114" y="853"/>
                  </a:lnTo>
                  <a:lnTo>
                    <a:pt x="108" y="841"/>
                  </a:lnTo>
                  <a:lnTo>
                    <a:pt x="104" y="831"/>
                  </a:lnTo>
                  <a:lnTo>
                    <a:pt x="99" y="822"/>
                  </a:lnTo>
                  <a:lnTo>
                    <a:pt x="94" y="810"/>
                  </a:lnTo>
                  <a:lnTo>
                    <a:pt x="90" y="800"/>
                  </a:lnTo>
                  <a:lnTo>
                    <a:pt x="87" y="790"/>
                  </a:lnTo>
                  <a:lnTo>
                    <a:pt x="85" y="781"/>
                  </a:lnTo>
                  <a:lnTo>
                    <a:pt x="82" y="771"/>
                  </a:lnTo>
                  <a:lnTo>
                    <a:pt x="80" y="761"/>
                  </a:lnTo>
                  <a:lnTo>
                    <a:pt x="78" y="752"/>
                  </a:lnTo>
                  <a:lnTo>
                    <a:pt x="78" y="744"/>
                  </a:lnTo>
                  <a:lnTo>
                    <a:pt x="78" y="733"/>
                  </a:lnTo>
                  <a:lnTo>
                    <a:pt x="78" y="725"/>
                  </a:lnTo>
                  <a:lnTo>
                    <a:pt x="80" y="715"/>
                  </a:lnTo>
                  <a:lnTo>
                    <a:pt x="84" y="708"/>
                  </a:lnTo>
                  <a:lnTo>
                    <a:pt x="84" y="697"/>
                  </a:lnTo>
                  <a:lnTo>
                    <a:pt x="85" y="689"/>
                  </a:lnTo>
                  <a:lnTo>
                    <a:pt x="87" y="680"/>
                  </a:lnTo>
                  <a:lnTo>
                    <a:pt x="90" y="670"/>
                  </a:lnTo>
                  <a:lnTo>
                    <a:pt x="96" y="653"/>
                  </a:lnTo>
                  <a:lnTo>
                    <a:pt x="104" y="637"/>
                  </a:lnTo>
                  <a:lnTo>
                    <a:pt x="111" y="620"/>
                  </a:lnTo>
                  <a:lnTo>
                    <a:pt x="120" y="605"/>
                  </a:lnTo>
                  <a:lnTo>
                    <a:pt x="128" y="591"/>
                  </a:lnTo>
                  <a:lnTo>
                    <a:pt x="137" y="577"/>
                  </a:lnTo>
                  <a:lnTo>
                    <a:pt x="145" y="562"/>
                  </a:lnTo>
                  <a:lnTo>
                    <a:pt x="152" y="548"/>
                  </a:lnTo>
                  <a:lnTo>
                    <a:pt x="162" y="535"/>
                  </a:lnTo>
                  <a:lnTo>
                    <a:pt x="171" y="521"/>
                  </a:lnTo>
                  <a:lnTo>
                    <a:pt x="181" y="507"/>
                  </a:lnTo>
                  <a:lnTo>
                    <a:pt x="193" y="493"/>
                  </a:lnTo>
                  <a:lnTo>
                    <a:pt x="205" y="481"/>
                  </a:lnTo>
                  <a:lnTo>
                    <a:pt x="219" y="469"/>
                  </a:lnTo>
                  <a:lnTo>
                    <a:pt x="233" y="456"/>
                  </a:lnTo>
                  <a:lnTo>
                    <a:pt x="248" y="444"/>
                  </a:lnTo>
                  <a:lnTo>
                    <a:pt x="257" y="435"/>
                  </a:lnTo>
                  <a:lnTo>
                    <a:pt x="265" y="430"/>
                  </a:lnTo>
                  <a:lnTo>
                    <a:pt x="276" y="423"/>
                  </a:lnTo>
                  <a:lnTo>
                    <a:pt x="286" y="418"/>
                  </a:lnTo>
                  <a:lnTo>
                    <a:pt x="294" y="411"/>
                  </a:lnTo>
                  <a:lnTo>
                    <a:pt x="306" y="404"/>
                  </a:lnTo>
                  <a:lnTo>
                    <a:pt x="317" y="397"/>
                  </a:lnTo>
                  <a:lnTo>
                    <a:pt x="329" y="392"/>
                  </a:lnTo>
                  <a:lnTo>
                    <a:pt x="341" y="384"/>
                  </a:lnTo>
                  <a:lnTo>
                    <a:pt x="354" y="380"/>
                  </a:lnTo>
                  <a:lnTo>
                    <a:pt x="368" y="372"/>
                  </a:lnTo>
                  <a:lnTo>
                    <a:pt x="384" y="367"/>
                  </a:lnTo>
                  <a:lnTo>
                    <a:pt x="397" y="360"/>
                  </a:lnTo>
                  <a:lnTo>
                    <a:pt x="411" y="353"/>
                  </a:lnTo>
                  <a:lnTo>
                    <a:pt x="426" y="346"/>
                  </a:lnTo>
                  <a:lnTo>
                    <a:pt x="444" y="339"/>
                  </a:lnTo>
                  <a:lnTo>
                    <a:pt x="450" y="334"/>
                  </a:lnTo>
                  <a:lnTo>
                    <a:pt x="459" y="332"/>
                  </a:lnTo>
                  <a:lnTo>
                    <a:pt x="468" y="329"/>
                  </a:lnTo>
                  <a:lnTo>
                    <a:pt x="478" y="325"/>
                  </a:lnTo>
                  <a:lnTo>
                    <a:pt x="486" y="320"/>
                  </a:lnTo>
                  <a:lnTo>
                    <a:pt x="495" y="317"/>
                  </a:lnTo>
                  <a:lnTo>
                    <a:pt x="505" y="315"/>
                  </a:lnTo>
                  <a:lnTo>
                    <a:pt x="514" y="312"/>
                  </a:lnTo>
                  <a:lnTo>
                    <a:pt x="524" y="307"/>
                  </a:lnTo>
                  <a:lnTo>
                    <a:pt x="533" y="303"/>
                  </a:lnTo>
                  <a:lnTo>
                    <a:pt x="543" y="301"/>
                  </a:lnTo>
                  <a:lnTo>
                    <a:pt x="552" y="298"/>
                  </a:lnTo>
                  <a:lnTo>
                    <a:pt x="560" y="293"/>
                  </a:lnTo>
                  <a:lnTo>
                    <a:pt x="570" y="289"/>
                  </a:lnTo>
                  <a:lnTo>
                    <a:pt x="581" y="286"/>
                  </a:lnTo>
                  <a:lnTo>
                    <a:pt x="591" y="284"/>
                  </a:lnTo>
                  <a:lnTo>
                    <a:pt x="601" y="279"/>
                  </a:lnTo>
                  <a:lnTo>
                    <a:pt x="610" y="276"/>
                  </a:lnTo>
                  <a:lnTo>
                    <a:pt x="620" y="272"/>
                  </a:lnTo>
                  <a:lnTo>
                    <a:pt x="632" y="269"/>
                  </a:lnTo>
                  <a:lnTo>
                    <a:pt x="642" y="266"/>
                  </a:lnTo>
                  <a:lnTo>
                    <a:pt x="653" y="262"/>
                  </a:lnTo>
                  <a:lnTo>
                    <a:pt x="665" y="259"/>
                  </a:lnTo>
                  <a:lnTo>
                    <a:pt x="677" y="257"/>
                  </a:lnTo>
                  <a:lnTo>
                    <a:pt x="685" y="254"/>
                  </a:lnTo>
                  <a:lnTo>
                    <a:pt x="697" y="250"/>
                  </a:lnTo>
                  <a:lnTo>
                    <a:pt x="708" y="247"/>
                  </a:lnTo>
                  <a:lnTo>
                    <a:pt x="718" y="243"/>
                  </a:lnTo>
                  <a:lnTo>
                    <a:pt x="730" y="238"/>
                  </a:lnTo>
                  <a:lnTo>
                    <a:pt x="740" y="236"/>
                  </a:lnTo>
                  <a:lnTo>
                    <a:pt x="750" y="233"/>
                  </a:lnTo>
                  <a:lnTo>
                    <a:pt x="762" y="230"/>
                  </a:lnTo>
                  <a:lnTo>
                    <a:pt x="774" y="224"/>
                  </a:lnTo>
                  <a:lnTo>
                    <a:pt x="785" y="223"/>
                  </a:lnTo>
                  <a:lnTo>
                    <a:pt x="795" y="219"/>
                  </a:lnTo>
                  <a:lnTo>
                    <a:pt x="807" y="218"/>
                  </a:lnTo>
                  <a:lnTo>
                    <a:pt x="819" y="214"/>
                  </a:lnTo>
                  <a:lnTo>
                    <a:pt x="831" y="211"/>
                  </a:lnTo>
                  <a:lnTo>
                    <a:pt x="841" y="207"/>
                  </a:lnTo>
                  <a:lnTo>
                    <a:pt x="855" y="207"/>
                  </a:lnTo>
                  <a:lnTo>
                    <a:pt x="865" y="202"/>
                  </a:lnTo>
                  <a:lnTo>
                    <a:pt x="877" y="200"/>
                  </a:lnTo>
                  <a:lnTo>
                    <a:pt x="888" y="195"/>
                  </a:lnTo>
                  <a:lnTo>
                    <a:pt x="900" y="194"/>
                  </a:lnTo>
                  <a:lnTo>
                    <a:pt x="912" y="190"/>
                  </a:lnTo>
                  <a:lnTo>
                    <a:pt x="924" y="188"/>
                  </a:lnTo>
                  <a:lnTo>
                    <a:pt x="934" y="185"/>
                  </a:lnTo>
                  <a:lnTo>
                    <a:pt x="948" y="183"/>
                  </a:lnTo>
                  <a:lnTo>
                    <a:pt x="958" y="180"/>
                  </a:lnTo>
                  <a:lnTo>
                    <a:pt x="970" y="178"/>
                  </a:lnTo>
                  <a:lnTo>
                    <a:pt x="980" y="175"/>
                  </a:lnTo>
                  <a:lnTo>
                    <a:pt x="994" y="175"/>
                  </a:lnTo>
                  <a:lnTo>
                    <a:pt x="1004" y="171"/>
                  </a:lnTo>
                  <a:lnTo>
                    <a:pt x="1016" y="170"/>
                  </a:lnTo>
                  <a:lnTo>
                    <a:pt x="1028" y="166"/>
                  </a:lnTo>
                  <a:lnTo>
                    <a:pt x="1040" y="166"/>
                  </a:lnTo>
                  <a:lnTo>
                    <a:pt x="1050" y="163"/>
                  </a:lnTo>
                  <a:lnTo>
                    <a:pt x="1062" y="161"/>
                  </a:lnTo>
                  <a:lnTo>
                    <a:pt x="1073" y="159"/>
                  </a:lnTo>
                  <a:lnTo>
                    <a:pt x="1085" y="158"/>
                  </a:lnTo>
                  <a:lnTo>
                    <a:pt x="1093" y="154"/>
                  </a:lnTo>
                  <a:lnTo>
                    <a:pt x="1105" y="152"/>
                  </a:lnTo>
                  <a:lnTo>
                    <a:pt x="1116" y="149"/>
                  </a:lnTo>
                  <a:lnTo>
                    <a:pt x="1128" y="149"/>
                  </a:lnTo>
                  <a:lnTo>
                    <a:pt x="1136" y="146"/>
                  </a:lnTo>
                  <a:lnTo>
                    <a:pt x="1148" y="144"/>
                  </a:lnTo>
                  <a:lnTo>
                    <a:pt x="1158" y="144"/>
                  </a:lnTo>
                  <a:lnTo>
                    <a:pt x="1169" y="142"/>
                  </a:lnTo>
                  <a:lnTo>
                    <a:pt x="1179" y="140"/>
                  </a:lnTo>
                  <a:lnTo>
                    <a:pt x="1189" y="139"/>
                  </a:lnTo>
                  <a:lnTo>
                    <a:pt x="1200" y="137"/>
                  </a:lnTo>
                  <a:lnTo>
                    <a:pt x="1212" y="137"/>
                  </a:lnTo>
                  <a:lnTo>
                    <a:pt x="1220" y="134"/>
                  </a:lnTo>
                  <a:lnTo>
                    <a:pt x="1229" y="132"/>
                  </a:lnTo>
                  <a:lnTo>
                    <a:pt x="1239" y="130"/>
                  </a:lnTo>
                  <a:lnTo>
                    <a:pt x="1249" y="130"/>
                  </a:lnTo>
                  <a:lnTo>
                    <a:pt x="1260" y="128"/>
                  </a:lnTo>
                  <a:lnTo>
                    <a:pt x="1268" y="128"/>
                  </a:lnTo>
                  <a:lnTo>
                    <a:pt x="1277" y="127"/>
                  </a:lnTo>
                  <a:lnTo>
                    <a:pt x="1289" y="127"/>
                  </a:lnTo>
                  <a:lnTo>
                    <a:pt x="1297" y="125"/>
                  </a:lnTo>
                  <a:lnTo>
                    <a:pt x="1306" y="123"/>
                  </a:lnTo>
                  <a:lnTo>
                    <a:pt x="1316" y="123"/>
                  </a:lnTo>
                  <a:lnTo>
                    <a:pt x="1325" y="123"/>
                  </a:lnTo>
                  <a:lnTo>
                    <a:pt x="1335" y="122"/>
                  </a:lnTo>
                  <a:lnTo>
                    <a:pt x="1344" y="120"/>
                  </a:lnTo>
                  <a:lnTo>
                    <a:pt x="1352" y="120"/>
                  </a:lnTo>
                  <a:lnTo>
                    <a:pt x="1362" y="120"/>
                  </a:lnTo>
                  <a:lnTo>
                    <a:pt x="1369" y="118"/>
                  </a:lnTo>
                  <a:lnTo>
                    <a:pt x="1380" y="116"/>
                  </a:lnTo>
                  <a:lnTo>
                    <a:pt x="1386" y="115"/>
                  </a:lnTo>
                  <a:lnTo>
                    <a:pt x="1397" y="115"/>
                  </a:lnTo>
                  <a:lnTo>
                    <a:pt x="1404" y="113"/>
                  </a:lnTo>
                  <a:lnTo>
                    <a:pt x="1414" y="111"/>
                  </a:lnTo>
                  <a:lnTo>
                    <a:pt x="1422" y="111"/>
                  </a:lnTo>
                  <a:lnTo>
                    <a:pt x="1431" y="111"/>
                  </a:lnTo>
                  <a:lnTo>
                    <a:pt x="1440" y="111"/>
                  </a:lnTo>
                  <a:lnTo>
                    <a:pt x="1446" y="110"/>
                  </a:lnTo>
                  <a:lnTo>
                    <a:pt x="1457" y="108"/>
                  </a:lnTo>
                  <a:lnTo>
                    <a:pt x="1465" y="108"/>
                  </a:lnTo>
                  <a:lnTo>
                    <a:pt x="1474" y="106"/>
                  </a:lnTo>
                  <a:lnTo>
                    <a:pt x="1481" y="106"/>
                  </a:lnTo>
                  <a:lnTo>
                    <a:pt x="1491" y="106"/>
                  </a:lnTo>
                  <a:lnTo>
                    <a:pt x="1500" y="106"/>
                  </a:lnTo>
                  <a:lnTo>
                    <a:pt x="1515" y="104"/>
                  </a:lnTo>
                  <a:lnTo>
                    <a:pt x="1532" y="103"/>
                  </a:lnTo>
                  <a:lnTo>
                    <a:pt x="1548" y="101"/>
                  </a:lnTo>
                  <a:lnTo>
                    <a:pt x="1565" y="101"/>
                  </a:lnTo>
                  <a:lnTo>
                    <a:pt x="1580" y="99"/>
                  </a:lnTo>
                  <a:lnTo>
                    <a:pt x="1597" y="99"/>
                  </a:lnTo>
                  <a:lnTo>
                    <a:pt x="1604" y="98"/>
                  </a:lnTo>
                  <a:lnTo>
                    <a:pt x="1614" y="98"/>
                  </a:lnTo>
                  <a:lnTo>
                    <a:pt x="1621" y="98"/>
                  </a:lnTo>
                  <a:lnTo>
                    <a:pt x="1632" y="98"/>
                  </a:lnTo>
                  <a:lnTo>
                    <a:pt x="1645" y="96"/>
                  </a:lnTo>
                  <a:lnTo>
                    <a:pt x="1662" y="94"/>
                  </a:lnTo>
                  <a:lnTo>
                    <a:pt x="1678" y="92"/>
                  </a:lnTo>
                  <a:lnTo>
                    <a:pt x="1695" y="92"/>
                  </a:lnTo>
                  <a:lnTo>
                    <a:pt x="1709" y="91"/>
                  </a:lnTo>
                  <a:lnTo>
                    <a:pt x="1726" y="89"/>
                  </a:lnTo>
                  <a:lnTo>
                    <a:pt x="1741" y="87"/>
                  </a:lnTo>
                  <a:lnTo>
                    <a:pt x="1758" y="87"/>
                  </a:lnTo>
                  <a:lnTo>
                    <a:pt x="1772" y="86"/>
                  </a:lnTo>
                  <a:lnTo>
                    <a:pt x="1788" y="84"/>
                  </a:lnTo>
                  <a:lnTo>
                    <a:pt x="1803" y="82"/>
                  </a:lnTo>
                  <a:lnTo>
                    <a:pt x="1818" y="82"/>
                  </a:lnTo>
                  <a:lnTo>
                    <a:pt x="1832" y="80"/>
                  </a:lnTo>
                  <a:lnTo>
                    <a:pt x="1848" y="80"/>
                  </a:lnTo>
                  <a:lnTo>
                    <a:pt x="1861" y="79"/>
                  </a:lnTo>
                  <a:lnTo>
                    <a:pt x="1877" y="79"/>
                  </a:lnTo>
                  <a:lnTo>
                    <a:pt x="1889" y="77"/>
                  </a:lnTo>
                  <a:lnTo>
                    <a:pt x="1901" y="75"/>
                  </a:lnTo>
                  <a:lnTo>
                    <a:pt x="1914" y="74"/>
                  </a:lnTo>
                  <a:lnTo>
                    <a:pt x="1926" y="74"/>
                  </a:lnTo>
                  <a:lnTo>
                    <a:pt x="1937" y="72"/>
                  </a:lnTo>
                  <a:lnTo>
                    <a:pt x="1947" y="70"/>
                  </a:lnTo>
                  <a:lnTo>
                    <a:pt x="1959" y="68"/>
                  </a:lnTo>
                  <a:lnTo>
                    <a:pt x="1969" y="68"/>
                  </a:lnTo>
                  <a:lnTo>
                    <a:pt x="1976" y="67"/>
                  </a:lnTo>
                  <a:lnTo>
                    <a:pt x="1986" y="65"/>
                  </a:lnTo>
                  <a:lnTo>
                    <a:pt x="1993" y="65"/>
                  </a:lnTo>
                  <a:lnTo>
                    <a:pt x="2002" y="65"/>
                  </a:lnTo>
                  <a:lnTo>
                    <a:pt x="2014" y="63"/>
                  </a:lnTo>
                  <a:lnTo>
                    <a:pt x="2024" y="63"/>
                  </a:lnTo>
                  <a:lnTo>
                    <a:pt x="2024" y="8"/>
                  </a:lnTo>
                  <a:lnTo>
                    <a:pt x="1640" y="27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3605" y="1235"/>
              <a:ext cx="1744" cy="685"/>
            </a:xfrm>
            <a:custGeom>
              <a:avLst/>
              <a:gdLst>
                <a:gd name="T0" fmla="*/ 409 w 3487"/>
                <a:gd name="T1" fmla="*/ 1 h 1369"/>
                <a:gd name="T2" fmla="*/ 348 w 3487"/>
                <a:gd name="T3" fmla="*/ 3 h 1369"/>
                <a:gd name="T4" fmla="*/ 290 w 3487"/>
                <a:gd name="T5" fmla="*/ 7 h 1369"/>
                <a:gd name="T6" fmla="*/ 224 w 3487"/>
                <a:gd name="T7" fmla="*/ 16 h 1369"/>
                <a:gd name="T8" fmla="*/ 151 w 3487"/>
                <a:gd name="T9" fmla="*/ 33 h 1369"/>
                <a:gd name="T10" fmla="*/ 81 w 3487"/>
                <a:gd name="T11" fmla="*/ 54 h 1369"/>
                <a:gd name="T12" fmla="*/ 30 w 3487"/>
                <a:gd name="T13" fmla="*/ 85 h 1369"/>
                <a:gd name="T14" fmla="*/ 3 w 3487"/>
                <a:gd name="T15" fmla="*/ 149 h 1369"/>
                <a:gd name="T16" fmla="*/ 59 w 3487"/>
                <a:gd name="T17" fmla="*/ 209 h 1369"/>
                <a:gd name="T18" fmla="*/ 123 w 3487"/>
                <a:gd name="T19" fmla="*/ 258 h 1369"/>
                <a:gd name="T20" fmla="*/ 177 w 3487"/>
                <a:gd name="T21" fmla="*/ 284 h 1369"/>
                <a:gd name="T22" fmla="*/ 231 w 3487"/>
                <a:gd name="T23" fmla="*/ 302 h 1369"/>
                <a:gd name="T24" fmla="*/ 290 w 3487"/>
                <a:gd name="T25" fmla="*/ 317 h 1369"/>
                <a:gd name="T26" fmla="*/ 343 w 3487"/>
                <a:gd name="T27" fmla="*/ 327 h 1369"/>
                <a:gd name="T28" fmla="*/ 391 w 3487"/>
                <a:gd name="T29" fmla="*/ 334 h 1369"/>
                <a:gd name="T30" fmla="*/ 441 w 3487"/>
                <a:gd name="T31" fmla="*/ 340 h 1369"/>
                <a:gd name="T32" fmla="*/ 489 w 3487"/>
                <a:gd name="T33" fmla="*/ 342 h 1369"/>
                <a:gd name="T34" fmla="*/ 538 w 3487"/>
                <a:gd name="T35" fmla="*/ 342 h 1369"/>
                <a:gd name="T36" fmla="*/ 589 w 3487"/>
                <a:gd name="T37" fmla="*/ 339 h 1369"/>
                <a:gd name="T38" fmla="*/ 640 w 3487"/>
                <a:gd name="T39" fmla="*/ 332 h 1369"/>
                <a:gd name="T40" fmla="*/ 689 w 3487"/>
                <a:gd name="T41" fmla="*/ 320 h 1369"/>
                <a:gd name="T42" fmla="*/ 737 w 3487"/>
                <a:gd name="T43" fmla="*/ 304 h 1369"/>
                <a:gd name="T44" fmla="*/ 810 w 3487"/>
                <a:gd name="T45" fmla="*/ 266 h 1369"/>
                <a:gd name="T46" fmla="*/ 867 w 3487"/>
                <a:gd name="T47" fmla="*/ 202 h 1369"/>
                <a:gd name="T48" fmla="*/ 842 w 3487"/>
                <a:gd name="T49" fmla="*/ 131 h 1369"/>
                <a:gd name="T50" fmla="*/ 779 w 3487"/>
                <a:gd name="T51" fmla="*/ 88 h 1369"/>
                <a:gd name="T52" fmla="*/ 726 w 3487"/>
                <a:gd name="T53" fmla="*/ 59 h 1369"/>
                <a:gd name="T54" fmla="*/ 676 w 3487"/>
                <a:gd name="T55" fmla="*/ 38 h 1369"/>
                <a:gd name="T56" fmla="*/ 625 w 3487"/>
                <a:gd name="T57" fmla="*/ 22 h 1369"/>
                <a:gd name="T58" fmla="*/ 576 w 3487"/>
                <a:gd name="T59" fmla="*/ 10 h 1369"/>
                <a:gd name="T60" fmla="*/ 512 w 3487"/>
                <a:gd name="T61" fmla="*/ 1 h 1369"/>
                <a:gd name="T62" fmla="*/ 475 w 3487"/>
                <a:gd name="T63" fmla="*/ 13 h 1369"/>
                <a:gd name="T64" fmla="*/ 535 w 3487"/>
                <a:gd name="T65" fmla="*/ 16 h 1369"/>
                <a:gd name="T66" fmla="*/ 603 w 3487"/>
                <a:gd name="T67" fmla="*/ 28 h 1369"/>
                <a:gd name="T68" fmla="*/ 651 w 3487"/>
                <a:gd name="T69" fmla="*/ 42 h 1369"/>
                <a:gd name="T70" fmla="*/ 702 w 3487"/>
                <a:gd name="T71" fmla="*/ 62 h 1369"/>
                <a:gd name="T72" fmla="*/ 751 w 3487"/>
                <a:gd name="T73" fmla="*/ 86 h 1369"/>
                <a:gd name="T74" fmla="*/ 812 w 3487"/>
                <a:gd name="T75" fmla="*/ 122 h 1369"/>
                <a:gd name="T76" fmla="*/ 849 w 3487"/>
                <a:gd name="T77" fmla="*/ 179 h 1369"/>
                <a:gd name="T78" fmla="*/ 817 w 3487"/>
                <a:gd name="T79" fmla="*/ 242 h 1369"/>
                <a:gd name="T80" fmla="*/ 754 w 3487"/>
                <a:gd name="T81" fmla="*/ 281 h 1369"/>
                <a:gd name="T82" fmla="*/ 698 w 3487"/>
                <a:gd name="T83" fmla="*/ 304 h 1369"/>
                <a:gd name="T84" fmla="*/ 649 w 3487"/>
                <a:gd name="T85" fmla="*/ 320 h 1369"/>
                <a:gd name="T86" fmla="*/ 598 w 3487"/>
                <a:gd name="T87" fmla="*/ 329 h 1369"/>
                <a:gd name="T88" fmla="*/ 548 w 3487"/>
                <a:gd name="T89" fmla="*/ 333 h 1369"/>
                <a:gd name="T90" fmla="*/ 500 w 3487"/>
                <a:gd name="T91" fmla="*/ 332 h 1369"/>
                <a:gd name="T92" fmla="*/ 450 w 3487"/>
                <a:gd name="T93" fmla="*/ 326 h 1369"/>
                <a:gd name="T94" fmla="*/ 397 w 3487"/>
                <a:gd name="T95" fmla="*/ 319 h 1369"/>
                <a:gd name="T96" fmla="*/ 351 w 3487"/>
                <a:gd name="T97" fmla="*/ 311 h 1369"/>
                <a:gd name="T98" fmla="*/ 299 w 3487"/>
                <a:gd name="T99" fmla="*/ 302 h 1369"/>
                <a:gd name="T100" fmla="*/ 244 w 3487"/>
                <a:gd name="T101" fmla="*/ 290 h 1369"/>
                <a:gd name="T102" fmla="*/ 190 w 3487"/>
                <a:gd name="T103" fmla="*/ 273 h 1369"/>
                <a:gd name="T104" fmla="*/ 136 w 3487"/>
                <a:gd name="T105" fmla="*/ 248 h 1369"/>
                <a:gd name="T106" fmla="*/ 72 w 3487"/>
                <a:gd name="T107" fmla="*/ 198 h 1369"/>
                <a:gd name="T108" fmla="*/ 23 w 3487"/>
                <a:gd name="T109" fmla="*/ 148 h 1369"/>
                <a:gd name="T110" fmla="*/ 53 w 3487"/>
                <a:gd name="T111" fmla="*/ 87 h 1369"/>
                <a:gd name="T112" fmla="*/ 111 w 3487"/>
                <a:gd name="T113" fmla="*/ 57 h 1369"/>
                <a:gd name="T114" fmla="*/ 180 w 3487"/>
                <a:gd name="T115" fmla="*/ 41 h 1369"/>
                <a:gd name="T116" fmla="*/ 253 w 3487"/>
                <a:gd name="T117" fmla="*/ 24 h 1369"/>
                <a:gd name="T118" fmla="*/ 310 w 3487"/>
                <a:gd name="T119" fmla="*/ 16 h 1369"/>
                <a:gd name="T120" fmla="*/ 370 w 3487"/>
                <a:gd name="T121" fmla="*/ 13 h 1369"/>
                <a:gd name="T122" fmla="*/ 426 w 3487"/>
                <a:gd name="T123" fmla="*/ 12 h 13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487" h="1369">
                  <a:moveTo>
                    <a:pt x="1829" y="2"/>
                  </a:moveTo>
                  <a:lnTo>
                    <a:pt x="1824" y="2"/>
                  </a:lnTo>
                  <a:lnTo>
                    <a:pt x="1814" y="2"/>
                  </a:lnTo>
                  <a:lnTo>
                    <a:pt x="1804" y="2"/>
                  </a:lnTo>
                  <a:lnTo>
                    <a:pt x="1795" y="2"/>
                  </a:lnTo>
                  <a:lnTo>
                    <a:pt x="1785" y="2"/>
                  </a:lnTo>
                  <a:lnTo>
                    <a:pt x="1773" y="2"/>
                  </a:lnTo>
                  <a:lnTo>
                    <a:pt x="1757" y="2"/>
                  </a:lnTo>
                  <a:lnTo>
                    <a:pt x="1744" y="2"/>
                  </a:lnTo>
                  <a:lnTo>
                    <a:pt x="1735" y="2"/>
                  </a:lnTo>
                  <a:lnTo>
                    <a:pt x="1727" y="2"/>
                  </a:lnTo>
                  <a:lnTo>
                    <a:pt x="1718" y="2"/>
                  </a:lnTo>
                  <a:lnTo>
                    <a:pt x="1709" y="2"/>
                  </a:lnTo>
                  <a:lnTo>
                    <a:pt x="1701" y="2"/>
                  </a:lnTo>
                  <a:lnTo>
                    <a:pt x="1692" y="2"/>
                  </a:lnTo>
                  <a:lnTo>
                    <a:pt x="1682" y="2"/>
                  </a:lnTo>
                  <a:lnTo>
                    <a:pt x="1673" y="3"/>
                  </a:lnTo>
                  <a:lnTo>
                    <a:pt x="1661" y="3"/>
                  </a:lnTo>
                  <a:lnTo>
                    <a:pt x="1653" y="3"/>
                  </a:lnTo>
                  <a:lnTo>
                    <a:pt x="1644" y="3"/>
                  </a:lnTo>
                  <a:lnTo>
                    <a:pt x="1634" y="3"/>
                  </a:lnTo>
                  <a:lnTo>
                    <a:pt x="1622" y="3"/>
                  </a:lnTo>
                  <a:lnTo>
                    <a:pt x="1612" y="3"/>
                  </a:lnTo>
                  <a:lnTo>
                    <a:pt x="1600" y="3"/>
                  </a:lnTo>
                  <a:lnTo>
                    <a:pt x="1589" y="3"/>
                  </a:lnTo>
                  <a:lnTo>
                    <a:pt x="1577" y="3"/>
                  </a:lnTo>
                  <a:lnTo>
                    <a:pt x="1567" y="3"/>
                  </a:lnTo>
                  <a:lnTo>
                    <a:pt x="1555" y="3"/>
                  </a:lnTo>
                  <a:lnTo>
                    <a:pt x="1545" y="5"/>
                  </a:lnTo>
                  <a:lnTo>
                    <a:pt x="1533" y="5"/>
                  </a:lnTo>
                  <a:lnTo>
                    <a:pt x="1521" y="5"/>
                  </a:lnTo>
                  <a:lnTo>
                    <a:pt x="1507" y="5"/>
                  </a:lnTo>
                  <a:lnTo>
                    <a:pt x="1497" y="7"/>
                  </a:lnTo>
                  <a:lnTo>
                    <a:pt x="1485" y="7"/>
                  </a:lnTo>
                  <a:lnTo>
                    <a:pt x="1473" y="9"/>
                  </a:lnTo>
                  <a:lnTo>
                    <a:pt x="1461" y="9"/>
                  </a:lnTo>
                  <a:lnTo>
                    <a:pt x="1451" y="10"/>
                  </a:lnTo>
                  <a:lnTo>
                    <a:pt x="1437" y="10"/>
                  </a:lnTo>
                  <a:lnTo>
                    <a:pt x="1427" y="10"/>
                  </a:lnTo>
                  <a:lnTo>
                    <a:pt x="1411" y="10"/>
                  </a:lnTo>
                  <a:lnTo>
                    <a:pt x="1401" y="10"/>
                  </a:lnTo>
                  <a:lnTo>
                    <a:pt x="1389" y="10"/>
                  </a:lnTo>
                  <a:lnTo>
                    <a:pt x="1379" y="12"/>
                  </a:lnTo>
                  <a:lnTo>
                    <a:pt x="1365" y="12"/>
                  </a:lnTo>
                  <a:lnTo>
                    <a:pt x="1355" y="14"/>
                  </a:lnTo>
                  <a:lnTo>
                    <a:pt x="1341" y="14"/>
                  </a:lnTo>
                  <a:lnTo>
                    <a:pt x="1331" y="15"/>
                  </a:lnTo>
                  <a:lnTo>
                    <a:pt x="1319" y="15"/>
                  </a:lnTo>
                  <a:lnTo>
                    <a:pt x="1307" y="17"/>
                  </a:lnTo>
                  <a:lnTo>
                    <a:pt x="1295" y="17"/>
                  </a:lnTo>
                  <a:lnTo>
                    <a:pt x="1286" y="19"/>
                  </a:lnTo>
                  <a:lnTo>
                    <a:pt x="1272" y="19"/>
                  </a:lnTo>
                  <a:lnTo>
                    <a:pt x="1264" y="21"/>
                  </a:lnTo>
                  <a:lnTo>
                    <a:pt x="1252" y="21"/>
                  </a:lnTo>
                  <a:lnTo>
                    <a:pt x="1240" y="21"/>
                  </a:lnTo>
                  <a:lnTo>
                    <a:pt x="1229" y="21"/>
                  </a:lnTo>
                  <a:lnTo>
                    <a:pt x="1221" y="22"/>
                  </a:lnTo>
                  <a:lnTo>
                    <a:pt x="1209" y="22"/>
                  </a:lnTo>
                  <a:lnTo>
                    <a:pt x="1199" y="24"/>
                  </a:lnTo>
                  <a:lnTo>
                    <a:pt x="1188" y="24"/>
                  </a:lnTo>
                  <a:lnTo>
                    <a:pt x="1178" y="26"/>
                  </a:lnTo>
                  <a:lnTo>
                    <a:pt x="1168" y="26"/>
                  </a:lnTo>
                  <a:lnTo>
                    <a:pt x="1159" y="26"/>
                  </a:lnTo>
                  <a:lnTo>
                    <a:pt x="1149" y="27"/>
                  </a:lnTo>
                  <a:lnTo>
                    <a:pt x="1140" y="29"/>
                  </a:lnTo>
                  <a:lnTo>
                    <a:pt x="1132" y="29"/>
                  </a:lnTo>
                  <a:lnTo>
                    <a:pt x="1121" y="31"/>
                  </a:lnTo>
                  <a:lnTo>
                    <a:pt x="1113" y="33"/>
                  </a:lnTo>
                  <a:lnTo>
                    <a:pt x="1103" y="34"/>
                  </a:lnTo>
                  <a:lnTo>
                    <a:pt x="1094" y="34"/>
                  </a:lnTo>
                  <a:lnTo>
                    <a:pt x="1084" y="34"/>
                  </a:lnTo>
                  <a:lnTo>
                    <a:pt x="1075" y="34"/>
                  </a:lnTo>
                  <a:lnTo>
                    <a:pt x="1067" y="36"/>
                  </a:lnTo>
                  <a:lnTo>
                    <a:pt x="1049" y="38"/>
                  </a:lnTo>
                  <a:lnTo>
                    <a:pt x="1034" y="41"/>
                  </a:lnTo>
                  <a:lnTo>
                    <a:pt x="1017" y="43"/>
                  </a:lnTo>
                  <a:lnTo>
                    <a:pt x="1001" y="46"/>
                  </a:lnTo>
                  <a:lnTo>
                    <a:pt x="984" y="48"/>
                  </a:lnTo>
                  <a:lnTo>
                    <a:pt x="971" y="51"/>
                  </a:lnTo>
                  <a:lnTo>
                    <a:pt x="953" y="53"/>
                  </a:lnTo>
                  <a:lnTo>
                    <a:pt x="938" y="57"/>
                  </a:lnTo>
                  <a:lnTo>
                    <a:pt x="923" y="58"/>
                  </a:lnTo>
                  <a:lnTo>
                    <a:pt x="909" y="62"/>
                  </a:lnTo>
                  <a:lnTo>
                    <a:pt x="895" y="63"/>
                  </a:lnTo>
                  <a:lnTo>
                    <a:pt x="881" y="67"/>
                  </a:lnTo>
                  <a:lnTo>
                    <a:pt x="866" y="69"/>
                  </a:lnTo>
                  <a:lnTo>
                    <a:pt x="852" y="74"/>
                  </a:lnTo>
                  <a:lnTo>
                    <a:pt x="839" y="75"/>
                  </a:lnTo>
                  <a:lnTo>
                    <a:pt x="825" y="79"/>
                  </a:lnTo>
                  <a:lnTo>
                    <a:pt x="811" y="82"/>
                  </a:lnTo>
                  <a:lnTo>
                    <a:pt x="797" y="84"/>
                  </a:lnTo>
                  <a:lnTo>
                    <a:pt x="784" y="87"/>
                  </a:lnTo>
                  <a:lnTo>
                    <a:pt x="770" y="91"/>
                  </a:lnTo>
                  <a:lnTo>
                    <a:pt x="756" y="94"/>
                  </a:lnTo>
                  <a:lnTo>
                    <a:pt x="743" y="98"/>
                  </a:lnTo>
                  <a:lnTo>
                    <a:pt x="727" y="99"/>
                  </a:lnTo>
                  <a:lnTo>
                    <a:pt x="713" y="103"/>
                  </a:lnTo>
                  <a:lnTo>
                    <a:pt x="700" y="106"/>
                  </a:lnTo>
                  <a:lnTo>
                    <a:pt x="686" y="110"/>
                  </a:lnTo>
                  <a:lnTo>
                    <a:pt x="672" y="111"/>
                  </a:lnTo>
                  <a:lnTo>
                    <a:pt x="659" y="115"/>
                  </a:lnTo>
                  <a:lnTo>
                    <a:pt x="645" y="117"/>
                  </a:lnTo>
                  <a:lnTo>
                    <a:pt x="631" y="122"/>
                  </a:lnTo>
                  <a:lnTo>
                    <a:pt x="616" y="125"/>
                  </a:lnTo>
                  <a:lnTo>
                    <a:pt x="602" y="129"/>
                  </a:lnTo>
                  <a:lnTo>
                    <a:pt x="587" y="130"/>
                  </a:lnTo>
                  <a:lnTo>
                    <a:pt x="573" y="135"/>
                  </a:lnTo>
                  <a:lnTo>
                    <a:pt x="559" y="139"/>
                  </a:lnTo>
                  <a:lnTo>
                    <a:pt x="545" y="142"/>
                  </a:lnTo>
                  <a:lnTo>
                    <a:pt x="532" y="144"/>
                  </a:lnTo>
                  <a:lnTo>
                    <a:pt x="520" y="149"/>
                  </a:lnTo>
                  <a:lnTo>
                    <a:pt x="506" y="153"/>
                  </a:lnTo>
                  <a:lnTo>
                    <a:pt x="492" y="156"/>
                  </a:lnTo>
                  <a:lnTo>
                    <a:pt x="477" y="159"/>
                  </a:lnTo>
                  <a:lnTo>
                    <a:pt x="463" y="163"/>
                  </a:lnTo>
                  <a:lnTo>
                    <a:pt x="449" y="168"/>
                  </a:lnTo>
                  <a:lnTo>
                    <a:pt x="437" y="173"/>
                  </a:lnTo>
                  <a:lnTo>
                    <a:pt x="424" y="176"/>
                  </a:lnTo>
                  <a:lnTo>
                    <a:pt x="412" y="182"/>
                  </a:lnTo>
                  <a:lnTo>
                    <a:pt x="398" y="185"/>
                  </a:lnTo>
                  <a:lnTo>
                    <a:pt x="384" y="190"/>
                  </a:lnTo>
                  <a:lnTo>
                    <a:pt x="372" y="194"/>
                  </a:lnTo>
                  <a:lnTo>
                    <a:pt x="360" y="199"/>
                  </a:lnTo>
                  <a:lnTo>
                    <a:pt x="348" y="204"/>
                  </a:lnTo>
                  <a:lnTo>
                    <a:pt x="336" y="209"/>
                  </a:lnTo>
                  <a:lnTo>
                    <a:pt x="324" y="214"/>
                  </a:lnTo>
                  <a:lnTo>
                    <a:pt x="314" y="221"/>
                  </a:lnTo>
                  <a:lnTo>
                    <a:pt x="300" y="224"/>
                  </a:lnTo>
                  <a:lnTo>
                    <a:pt x="290" y="230"/>
                  </a:lnTo>
                  <a:lnTo>
                    <a:pt x="276" y="235"/>
                  </a:lnTo>
                  <a:lnTo>
                    <a:pt x="268" y="240"/>
                  </a:lnTo>
                  <a:lnTo>
                    <a:pt x="256" y="245"/>
                  </a:lnTo>
                  <a:lnTo>
                    <a:pt x="244" y="252"/>
                  </a:lnTo>
                  <a:lnTo>
                    <a:pt x="235" y="257"/>
                  </a:lnTo>
                  <a:lnTo>
                    <a:pt x="227" y="264"/>
                  </a:lnTo>
                  <a:lnTo>
                    <a:pt x="215" y="269"/>
                  </a:lnTo>
                  <a:lnTo>
                    <a:pt x="204" y="274"/>
                  </a:lnTo>
                  <a:lnTo>
                    <a:pt x="194" y="281"/>
                  </a:lnTo>
                  <a:lnTo>
                    <a:pt x="187" y="288"/>
                  </a:lnTo>
                  <a:lnTo>
                    <a:pt x="179" y="293"/>
                  </a:lnTo>
                  <a:lnTo>
                    <a:pt x="168" y="300"/>
                  </a:lnTo>
                  <a:lnTo>
                    <a:pt x="161" y="305"/>
                  </a:lnTo>
                  <a:lnTo>
                    <a:pt x="153" y="314"/>
                  </a:lnTo>
                  <a:lnTo>
                    <a:pt x="144" y="319"/>
                  </a:lnTo>
                  <a:lnTo>
                    <a:pt x="134" y="326"/>
                  </a:lnTo>
                  <a:lnTo>
                    <a:pt x="127" y="331"/>
                  </a:lnTo>
                  <a:lnTo>
                    <a:pt x="120" y="338"/>
                  </a:lnTo>
                  <a:lnTo>
                    <a:pt x="105" y="350"/>
                  </a:lnTo>
                  <a:lnTo>
                    <a:pt x="93" y="365"/>
                  </a:lnTo>
                  <a:lnTo>
                    <a:pt x="79" y="377"/>
                  </a:lnTo>
                  <a:lnTo>
                    <a:pt x="69" y="391"/>
                  </a:lnTo>
                  <a:lnTo>
                    <a:pt x="59" y="403"/>
                  </a:lnTo>
                  <a:lnTo>
                    <a:pt x="50" y="416"/>
                  </a:lnTo>
                  <a:lnTo>
                    <a:pt x="40" y="428"/>
                  </a:lnTo>
                  <a:lnTo>
                    <a:pt x="31" y="440"/>
                  </a:lnTo>
                  <a:lnTo>
                    <a:pt x="23" y="452"/>
                  </a:lnTo>
                  <a:lnTo>
                    <a:pt x="17" y="464"/>
                  </a:lnTo>
                  <a:lnTo>
                    <a:pt x="11" y="476"/>
                  </a:lnTo>
                  <a:lnTo>
                    <a:pt x="9" y="488"/>
                  </a:lnTo>
                  <a:lnTo>
                    <a:pt x="4" y="500"/>
                  </a:lnTo>
                  <a:lnTo>
                    <a:pt x="4" y="512"/>
                  </a:lnTo>
                  <a:lnTo>
                    <a:pt x="0" y="523"/>
                  </a:lnTo>
                  <a:lnTo>
                    <a:pt x="0" y="536"/>
                  </a:lnTo>
                  <a:lnTo>
                    <a:pt x="0" y="547"/>
                  </a:lnTo>
                  <a:lnTo>
                    <a:pt x="4" y="559"/>
                  </a:lnTo>
                  <a:lnTo>
                    <a:pt x="5" y="571"/>
                  </a:lnTo>
                  <a:lnTo>
                    <a:pt x="9" y="583"/>
                  </a:lnTo>
                  <a:lnTo>
                    <a:pt x="12" y="593"/>
                  </a:lnTo>
                  <a:lnTo>
                    <a:pt x="19" y="605"/>
                  </a:lnTo>
                  <a:lnTo>
                    <a:pt x="24" y="617"/>
                  </a:lnTo>
                  <a:lnTo>
                    <a:pt x="29" y="629"/>
                  </a:lnTo>
                  <a:lnTo>
                    <a:pt x="38" y="639"/>
                  </a:lnTo>
                  <a:lnTo>
                    <a:pt x="47" y="653"/>
                  </a:lnTo>
                  <a:lnTo>
                    <a:pt x="55" y="665"/>
                  </a:lnTo>
                  <a:lnTo>
                    <a:pt x="65" y="677"/>
                  </a:lnTo>
                  <a:lnTo>
                    <a:pt x="76" y="691"/>
                  </a:lnTo>
                  <a:lnTo>
                    <a:pt x="89" y="704"/>
                  </a:lnTo>
                  <a:lnTo>
                    <a:pt x="101" y="716"/>
                  </a:lnTo>
                  <a:lnTo>
                    <a:pt x="115" y="728"/>
                  </a:lnTo>
                  <a:lnTo>
                    <a:pt x="129" y="744"/>
                  </a:lnTo>
                  <a:lnTo>
                    <a:pt x="146" y="759"/>
                  </a:lnTo>
                  <a:lnTo>
                    <a:pt x="161" y="773"/>
                  </a:lnTo>
                  <a:lnTo>
                    <a:pt x="179" y="788"/>
                  </a:lnTo>
                  <a:lnTo>
                    <a:pt x="187" y="795"/>
                  </a:lnTo>
                  <a:lnTo>
                    <a:pt x="196" y="804"/>
                  </a:lnTo>
                  <a:lnTo>
                    <a:pt x="206" y="811"/>
                  </a:lnTo>
                  <a:lnTo>
                    <a:pt x="215" y="821"/>
                  </a:lnTo>
                  <a:lnTo>
                    <a:pt x="225" y="828"/>
                  </a:lnTo>
                  <a:lnTo>
                    <a:pt x="233" y="836"/>
                  </a:lnTo>
                  <a:lnTo>
                    <a:pt x="242" y="845"/>
                  </a:lnTo>
                  <a:lnTo>
                    <a:pt x="252" y="855"/>
                  </a:lnTo>
                  <a:lnTo>
                    <a:pt x="261" y="862"/>
                  </a:lnTo>
                  <a:lnTo>
                    <a:pt x="273" y="871"/>
                  </a:lnTo>
                  <a:lnTo>
                    <a:pt x="283" y="881"/>
                  </a:lnTo>
                  <a:lnTo>
                    <a:pt x="295" y="889"/>
                  </a:lnTo>
                  <a:lnTo>
                    <a:pt x="304" y="900"/>
                  </a:lnTo>
                  <a:lnTo>
                    <a:pt x="317" y="908"/>
                  </a:lnTo>
                  <a:lnTo>
                    <a:pt x="328" y="919"/>
                  </a:lnTo>
                  <a:lnTo>
                    <a:pt x="341" y="927"/>
                  </a:lnTo>
                  <a:lnTo>
                    <a:pt x="352" y="936"/>
                  </a:lnTo>
                  <a:lnTo>
                    <a:pt x="365" y="946"/>
                  </a:lnTo>
                  <a:lnTo>
                    <a:pt x="379" y="955"/>
                  </a:lnTo>
                  <a:lnTo>
                    <a:pt x="393" y="965"/>
                  </a:lnTo>
                  <a:lnTo>
                    <a:pt x="405" y="975"/>
                  </a:lnTo>
                  <a:lnTo>
                    <a:pt x="419" y="984"/>
                  </a:lnTo>
                  <a:lnTo>
                    <a:pt x="432" y="994"/>
                  </a:lnTo>
                  <a:lnTo>
                    <a:pt x="448" y="1003"/>
                  </a:lnTo>
                  <a:lnTo>
                    <a:pt x="461" y="1013"/>
                  </a:lnTo>
                  <a:lnTo>
                    <a:pt x="477" y="1021"/>
                  </a:lnTo>
                  <a:lnTo>
                    <a:pt x="492" y="1030"/>
                  </a:lnTo>
                  <a:lnTo>
                    <a:pt x="508" y="1040"/>
                  </a:lnTo>
                  <a:lnTo>
                    <a:pt x="523" y="1047"/>
                  </a:lnTo>
                  <a:lnTo>
                    <a:pt x="540" y="1057"/>
                  </a:lnTo>
                  <a:lnTo>
                    <a:pt x="549" y="1061"/>
                  </a:lnTo>
                  <a:lnTo>
                    <a:pt x="556" y="1066"/>
                  </a:lnTo>
                  <a:lnTo>
                    <a:pt x="566" y="1071"/>
                  </a:lnTo>
                  <a:lnTo>
                    <a:pt x="575" y="1076"/>
                  </a:lnTo>
                  <a:lnTo>
                    <a:pt x="583" y="1078"/>
                  </a:lnTo>
                  <a:lnTo>
                    <a:pt x="592" y="1083"/>
                  </a:lnTo>
                  <a:lnTo>
                    <a:pt x="602" y="1088"/>
                  </a:lnTo>
                  <a:lnTo>
                    <a:pt x="611" y="1092"/>
                  </a:lnTo>
                  <a:lnTo>
                    <a:pt x="619" y="1097"/>
                  </a:lnTo>
                  <a:lnTo>
                    <a:pt x="629" y="1102"/>
                  </a:lnTo>
                  <a:lnTo>
                    <a:pt x="638" y="1107"/>
                  </a:lnTo>
                  <a:lnTo>
                    <a:pt x="648" y="1111"/>
                  </a:lnTo>
                  <a:lnTo>
                    <a:pt x="659" y="1114"/>
                  </a:lnTo>
                  <a:lnTo>
                    <a:pt x="667" y="1117"/>
                  </a:lnTo>
                  <a:lnTo>
                    <a:pt x="677" y="1123"/>
                  </a:lnTo>
                  <a:lnTo>
                    <a:pt x="686" y="1126"/>
                  </a:lnTo>
                  <a:lnTo>
                    <a:pt x="695" y="1129"/>
                  </a:lnTo>
                  <a:lnTo>
                    <a:pt x="705" y="1133"/>
                  </a:lnTo>
                  <a:lnTo>
                    <a:pt x="713" y="1138"/>
                  </a:lnTo>
                  <a:lnTo>
                    <a:pt x="725" y="1141"/>
                  </a:lnTo>
                  <a:lnTo>
                    <a:pt x="734" y="1145"/>
                  </a:lnTo>
                  <a:lnTo>
                    <a:pt x="743" y="1148"/>
                  </a:lnTo>
                  <a:lnTo>
                    <a:pt x="755" y="1152"/>
                  </a:lnTo>
                  <a:lnTo>
                    <a:pt x="765" y="1155"/>
                  </a:lnTo>
                  <a:lnTo>
                    <a:pt x="773" y="1159"/>
                  </a:lnTo>
                  <a:lnTo>
                    <a:pt x="785" y="1164"/>
                  </a:lnTo>
                  <a:lnTo>
                    <a:pt x="796" y="1167"/>
                  </a:lnTo>
                  <a:lnTo>
                    <a:pt x="808" y="1171"/>
                  </a:lnTo>
                  <a:lnTo>
                    <a:pt x="818" y="1172"/>
                  </a:lnTo>
                  <a:lnTo>
                    <a:pt x="828" y="1177"/>
                  </a:lnTo>
                  <a:lnTo>
                    <a:pt x="839" y="1179"/>
                  </a:lnTo>
                  <a:lnTo>
                    <a:pt x="851" y="1184"/>
                  </a:lnTo>
                  <a:lnTo>
                    <a:pt x="859" y="1186"/>
                  </a:lnTo>
                  <a:lnTo>
                    <a:pt x="869" y="1189"/>
                  </a:lnTo>
                  <a:lnTo>
                    <a:pt x="881" y="1193"/>
                  </a:lnTo>
                  <a:lnTo>
                    <a:pt x="893" y="1198"/>
                  </a:lnTo>
                  <a:lnTo>
                    <a:pt x="902" y="1200"/>
                  </a:lnTo>
                  <a:lnTo>
                    <a:pt x="914" y="1201"/>
                  </a:lnTo>
                  <a:lnTo>
                    <a:pt x="924" y="1205"/>
                  </a:lnTo>
                  <a:lnTo>
                    <a:pt x="936" y="1210"/>
                  </a:lnTo>
                  <a:lnTo>
                    <a:pt x="947" y="1212"/>
                  </a:lnTo>
                  <a:lnTo>
                    <a:pt x="959" y="1215"/>
                  </a:lnTo>
                  <a:lnTo>
                    <a:pt x="969" y="1218"/>
                  </a:lnTo>
                  <a:lnTo>
                    <a:pt x="981" y="1222"/>
                  </a:lnTo>
                  <a:lnTo>
                    <a:pt x="991" y="1224"/>
                  </a:lnTo>
                  <a:lnTo>
                    <a:pt x="1003" y="1227"/>
                  </a:lnTo>
                  <a:lnTo>
                    <a:pt x="1012" y="1229"/>
                  </a:lnTo>
                  <a:lnTo>
                    <a:pt x="1024" y="1234"/>
                  </a:lnTo>
                  <a:lnTo>
                    <a:pt x="1036" y="1234"/>
                  </a:lnTo>
                  <a:lnTo>
                    <a:pt x="1046" y="1237"/>
                  </a:lnTo>
                  <a:lnTo>
                    <a:pt x="1056" y="1239"/>
                  </a:lnTo>
                  <a:lnTo>
                    <a:pt x="1068" y="1244"/>
                  </a:lnTo>
                  <a:lnTo>
                    <a:pt x="1079" y="1246"/>
                  </a:lnTo>
                  <a:lnTo>
                    <a:pt x="1091" y="1249"/>
                  </a:lnTo>
                  <a:lnTo>
                    <a:pt x="1099" y="1249"/>
                  </a:lnTo>
                  <a:lnTo>
                    <a:pt x="1113" y="1253"/>
                  </a:lnTo>
                  <a:lnTo>
                    <a:pt x="1123" y="1254"/>
                  </a:lnTo>
                  <a:lnTo>
                    <a:pt x="1133" y="1258"/>
                  </a:lnTo>
                  <a:lnTo>
                    <a:pt x="1145" y="1261"/>
                  </a:lnTo>
                  <a:lnTo>
                    <a:pt x="1157" y="1265"/>
                  </a:lnTo>
                  <a:lnTo>
                    <a:pt x="1166" y="1265"/>
                  </a:lnTo>
                  <a:lnTo>
                    <a:pt x="1178" y="1268"/>
                  </a:lnTo>
                  <a:lnTo>
                    <a:pt x="1188" y="1270"/>
                  </a:lnTo>
                  <a:lnTo>
                    <a:pt x="1199" y="1273"/>
                  </a:lnTo>
                  <a:lnTo>
                    <a:pt x="1209" y="1275"/>
                  </a:lnTo>
                  <a:lnTo>
                    <a:pt x="1221" y="1278"/>
                  </a:lnTo>
                  <a:lnTo>
                    <a:pt x="1231" y="1280"/>
                  </a:lnTo>
                  <a:lnTo>
                    <a:pt x="1241" y="1282"/>
                  </a:lnTo>
                  <a:lnTo>
                    <a:pt x="1252" y="1284"/>
                  </a:lnTo>
                  <a:lnTo>
                    <a:pt x="1262" y="1285"/>
                  </a:lnTo>
                  <a:lnTo>
                    <a:pt x="1272" y="1287"/>
                  </a:lnTo>
                  <a:lnTo>
                    <a:pt x="1284" y="1290"/>
                  </a:lnTo>
                  <a:lnTo>
                    <a:pt x="1293" y="1292"/>
                  </a:lnTo>
                  <a:lnTo>
                    <a:pt x="1303" y="1296"/>
                  </a:lnTo>
                  <a:lnTo>
                    <a:pt x="1315" y="1297"/>
                  </a:lnTo>
                  <a:lnTo>
                    <a:pt x="1325" y="1299"/>
                  </a:lnTo>
                  <a:lnTo>
                    <a:pt x="1334" y="1299"/>
                  </a:lnTo>
                  <a:lnTo>
                    <a:pt x="1344" y="1302"/>
                  </a:lnTo>
                  <a:lnTo>
                    <a:pt x="1353" y="1302"/>
                  </a:lnTo>
                  <a:lnTo>
                    <a:pt x="1363" y="1306"/>
                  </a:lnTo>
                  <a:lnTo>
                    <a:pt x="1372" y="1306"/>
                  </a:lnTo>
                  <a:lnTo>
                    <a:pt x="1380" y="1309"/>
                  </a:lnTo>
                  <a:lnTo>
                    <a:pt x="1391" y="1309"/>
                  </a:lnTo>
                  <a:lnTo>
                    <a:pt x="1401" y="1313"/>
                  </a:lnTo>
                  <a:lnTo>
                    <a:pt x="1411" y="1313"/>
                  </a:lnTo>
                  <a:lnTo>
                    <a:pt x="1420" y="1314"/>
                  </a:lnTo>
                  <a:lnTo>
                    <a:pt x="1428" y="1314"/>
                  </a:lnTo>
                  <a:lnTo>
                    <a:pt x="1439" y="1318"/>
                  </a:lnTo>
                  <a:lnTo>
                    <a:pt x="1447" y="1318"/>
                  </a:lnTo>
                  <a:lnTo>
                    <a:pt x="1457" y="1321"/>
                  </a:lnTo>
                  <a:lnTo>
                    <a:pt x="1466" y="1321"/>
                  </a:lnTo>
                  <a:lnTo>
                    <a:pt x="1475" y="1325"/>
                  </a:lnTo>
                  <a:lnTo>
                    <a:pt x="1483" y="1325"/>
                  </a:lnTo>
                  <a:lnTo>
                    <a:pt x="1492" y="1326"/>
                  </a:lnTo>
                  <a:lnTo>
                    <a:pt x="1500" y="1328"/>
                  </a:lnTo>
                  <a:lnTo>
                    <a:pt x="1509" y="1328"/>
                  </a:lnTo>
                  <a:lnTo>
                    <a:pt x="1517" y="1328"/>
                  </a:lnTo>
                  <a:lnTo>
                    <a:pt x="1526" y="1330"/>
                  </a:lnTo>
                  <a:lnTo>
                    <a:pt x="1536" y="1332"/>
                  </a:lnTo>
                  <a:lnTo>
                    <a:pt x="1545" y="1333"/>
                  </a:lnTo>
                  <a:lnTo>
                    <a:pt x="1552" y="1333"/>
                  </a:lnTo>
                  <a:lnTo>
                    <a:pt x="1562" y="1335"/>
                  </a:lnTo>
                  <a:lnTo>
                    <a:pt x="1569" y="1337"/>
                  </a:lnTo>
                  <a:lnTo>
                    <a:pt x="1579" y="1338"/>
                  </a:lnTo>
                  <a:lnTo>
                    <a:pt x="1586" y="1340"/>
                  </a:lnTo>
                  <a:lnTo>
                    <a:pt x="1596" y="1342"/>
                  </a:lnTo>
                  <a:lnTo>
                    <a:pt x="1605" y="1344"/>
                  </a:lnTo>
                  <a:lnTo>
                    <a:pt x="1613" y="1344"/>
                  </a:lnTo>
                  <a:lnTo>
                    <a:pt x="1629" y="1344"/>
                  </a:lnTo>
                  <a:lnTo>
                    <a:pt x="1646" y="1345"/>
                  </a:lnTo>
                  <a:lnTo>
                    <a:pt x="1655" y="1345"/>
                  </a:lnTo>
                  <a:lnTo>
                    <a:pt x="1663" y="1347"/>
                  </a:lnTo>
                  <a:lnTo>
                    <a:pt x="1672" y="1349"/>
                  </a:lnTo>
                  <a:lnTo>
                    <a:pt x="1680" y="1350"/>
                  </a:lnTo>
                  <a:lnTo>
                    <a:pt x="1689" y="1350"/>
                  </a:lnTo>
                  <a:lnTo>
                    <a:pt x="1696" y="1350"/>
                  </a:lnTo>
                  <a:lnTo>
                    <a:pt x="1706" y="1350"/>
                  </a:lnTo>
                  <a:lnTo>
                    <a:pt x="1715" y="1352"/>
                  </a:lnTo>
                  <a:lnTo>
                    <a:pt x="1723" y="1352"/>
                  </a:lnTo>
                  <a:lnTo>
                    <a:pt x="1730" y="1354"/>
                  </a:lnTo>
                  <a:lnTo>
                    <a:pt x="1739" y="1356"/>
                  </a:lnTo>
                  <a:lnTo>
                    <a:pt x="1749" y="1357"/>
                  </a:lnTo>
                  <a:lnTo>
                    <a:pt x="1764" y="1357"/>
                  </a:lnTo>
                  <a:lnTo>
                    <a:pt x="1781" y="1359"/>
                  </a:lnTo>
                  <a:lnTo>
                    <a:pt x="1788" y="1359"/>
                  </a:lnTo>
                  <a:lnTo>
                    <a:pt x="1799" y="1359"/>
                  </a:lnTo>
                  <a:lnTo>
                    <a:pt x="1805" y="1359"/>
                  </a:lnTo>
                  <a:lnTo>
                    <a:pt x="1816" y="1361"/>
                  </a:lnTo>
                  <a:lnTo>
                    <a:pt x="1823" y="1361"/>
                  </a:lnTo>
                  <a:lnTo>
                    <a:pt x="1833" y="1361"/>
                  </a:lnTo>
                  <a:lnTo>
                    <a:pt x="1840" y="1361"/>
                  </a:lnTo>
                  <a:lnTo>
                    <a:pt x="1848" y="1362"/>
                  </a:lnTo>
                  <a:lnTo>
                    <a:pt x="1857" y="1362"/>
                  </a:lnTo>
                  <a:lnTo>
                    <a:pt x="1865" y="1364"/>
                  </a:lnTo>
                  <a:lnTo>
                    <a:pt x="1876" y="1364"/>
                  </a:lnTo>
                  <a:lnTo>
                    <a:pt x="1884" y="1366"/>
                  </a:lnTo>
                  <a:lnTo>
                    <a:pt x="1893" y="1366"/>
                  </a:lnTo>
                  <a:lnTo>
                    <a:pt x="1901" y="1366"/>
                  </a:lnTo>
                  <a:lnTo>
                    <a:pt x="1910" y="1366"/>
                  </a:lnTo>
                  <a:lnTo>
                    <a:pt x="1919" y="1366"/>
                  </a:lnTo>
                  <a:lnTo>
                    <a:pt x="1927" y="1366"/>
                  </a:lnTo>
                  <a:lnTo>
                    <a:pt x="1937" y="1366"/>
                  </a:lnTo>
                  <a:lnTo>
                    <a:pt x="1946" y="1366"/>
                  </a:lnTo>
                  <a:lnTo>
                    <a:pt x="1956" y="1368"/>
                  </a:lnTo>
                  <a:lnTo>
                    <a:pt x="1965" y="1368"/>
                  </a:lnTo>
                  <a:lnTo>
                    <a:pt x="1973" y="1368"/>
                  </a:lnTo>
                  <a:lnTo>
                    <a:pt x="1984" y="1368"/>
                  </a:lnTo>
                  <a:lnTo>
                    <a:pt x="1992" y="1368"/>
                  </a:lnTo>
                  <a:lnTo>
                    <a:pt x="2003" y="1368"/>
                  </a:lnTo>
                  <a:lnTo>
                    <a:pt x="2011" y="1368"/>
                  </a:lnTo>
                  <a:lnTo>
                    <a:pt x="2020" y="1368"/>
                  </a:lnTo>
                  <a:lnTo>
                    <a:pt x="2030" y="1369"/>
                  </a:lnTo>
                  <a:lnTo>
                    <a:pt x="2039" y="1368"/>
                  </a:lnTo>
                  <a:lnTo>
                    <a:pt x="2049" y="1368"/>
                  </a:lnTo>
                  <a:lnTo>
                    <a:pt x="2057" y="1368"/>
                  </a:lnTo>
                  <a:lnTo>
                    <a:pt x="2066" y="1368"/>
                  </a:lnTo>
                  <a:lnTo>
                    <a:pt x="2076" y="1368"/>
                  </a:lnTo>
                  <a:lnTo>
                    <a:pt x="2085" y="1368"/>
                  </a:lnTo>
                  <a:lnTo>
                    <a:pt x="2095" y="1368"/>
                  </a:lnTo>
                  <a:lnTo>
                    <a:pt x="2104" y="1368"/>
                  </a:lnTo>
                  <a:lnTo>
                    <a:pt x="2112" y="1368"/>
                  </a:lnTo>
                  <a:lnTo>
                    <a:pt x="2123" y="1368"/>
                  </a:lnTo>
                  <a:lnTo>
                    <a:pt x="2131" y="1368"/>
                  </a:lnTo>
                  <a:lnTo>
                    <a:pt x="2143" y="1368"/>
                  </a:lnTo>
                  <a:lnTo>
                    <a:pt x="2152" y="1368"/>
                  </a:lnTo>
                  <a:lnTo>
                    <a:pt x="2160" y="1368"/>
                  </a:lnTo>
                  <a:lnTo>
                    <a:pt x="2171" y="1368"/>
                  </a:lnTo>
                  <a:lnTo>
                    <a:pt x="2181" y="1368"/>
                  </a:lnTo>
                  <a:lnTo>
                    <a:pt x="2189" y="1366"/>
                  </a:lnTo>
                  <a:lnTo>
                    <a:pt x="2200" y="1366"/>
                  </a:lnTo>
                  <a:lnTo>
                    <a:pt x="2208" y="1364"/>
                  </a:lnTo>
                  <a:lnTo>
                    <a:pt x="2219" y="1364"/>
                  </a:lnTo>
                  <a:lnTo>
                    <a:pt x="2227" y="1362"/>
                  </a:lnTo>
                  <a:lnTo>
                    <a:pt x="2237" y="1362"/>
                  </a:lnTo>
                  <a:lnTo>
                    <a:pt x="2248" y="1362"/>
                  </a:lnTo>
                  <a:lnTo>
                    <a:pt x="2258" y="1362"/>
                  </a:lnTo>
                  <a:lnTo>
                    <a:pt x="2268" y="1361"/>
                  </a:lnTo>
                  <a:lnTo>
                    <a:pt x="2277" y="1361"/>
                  </a:lnTo>
                  <a:lnTo>
                    <a:pt x="2285" y="1359"/>
                  </a:lnTo>
                  <a:lnTo>
                    <a:pt x="2297" y="1359"/>
                  </a:lnTo>
                  <a:lnTo>
                    <a:pt x="2306" y="1359"/>
                  </a:lnTo>
                  <a:lnTo>
                    <a:pt x="2316" y="1359"/>
                  </a:lnTo>
                  <a:lnTo>
                    <a:pt x="2327" y="1359"/>
                  </a:lnTo>
                  <a:lnTo>
                    <a:pt x="2337" y="1359"/>
                  </a:lnTo>
                  <a:lnTo>
                    <a:pt x="2347" y="1357"/>
                  </a:lnTo>
                  <a:lnTo>
                    <a:pt x="2356" y="1356"/>
                  </a:lnTo>
                  <a:lnTo>
                    <a:pt x="2364" y="1354"/>
                  </a:lnTo>
                  <a:lnTo>
                    <a:pt x="2375" y="1354"/>
                  </a:lnTo>
                  <a:lnTo>
                    <a:pt x="2383" y="1352"/>
                  </a:lnTo>
                  <a:lnTo>
                    <a:pt x="2393" y="1350"/>
                  </a:lnTo>
                  <a:lnTo>
                    <a:pt x="2404" y="1349"/>
                  </a:lnTo>
                  <a:lnTo>
                    <a:pt x="2414" y="1349"/>
                  </a:lnTo>
                  <a:lnTo>
                    <a:pt x="2424" y="1347"/>
                  </a:lnTo>
                  <a:lnTo>
                    <a:pt x="2433" y="1345"/>
                  </a:lnTo>
                  <a:lnTo>
                    <a:pt x="2441" y="1344"/>
                  </a:lnTo>
                  <a:lnTo>
                    <a:pt x="2453" y="1344"/>
                  </a:lnTo>
                  <a:lnTo>
                    <a:pt x="2462" y="1344"/>
                  </a:lnTo>
                  <a:lnTo>
                    <a:pt x="2472" y="1342"/>
                  </a:lnTo>
                  <a:lnTo>
                    <a:pt x="2483" y="1340"/>
                  </a:lnTo>
                  <a:lnTo>
                    <a:pt x="2493" y="1340"/>
                  </a:lnTo>
                  <a:lnTo>
                    <a:pt x="2503" y="1337"/>
                  </a:lnTo>
                  <a:lnTo>
                    <a:pt x="2512" y="1335"/>
                  </a:lnTo>
                  <a:lnTo>
                    <a:pt x="2520" y="1333"/>
                  </a:lnTo>
                  <a:lnTo>
                    <a:pt x="2531" y="1332"/>
                  </a:lnTo>
                  <a:lnTo>
                    <a:pt x="2539" y="1328"/>
                  </a:lnTo>
                  <a:lnTo>
                    <a:pt x="2549" y="1328"/>
                  </a:lnTo>
                  <a:lnTo>
                    <a:pt x="2558" y="1326"/>
                  </a:lnTo>
                  <a:lnTo>
                    <a:pt x="2568" y="1326"/>
                  </a:lnTo>
                  <a:lnTo>
                    <a:pt x="2579" y="1323"/>
                  </a:lnTo>
                  <a:lnTo>
                    <a:pt x="2587" y="1321"/>
                  </a:lnTo>
                  <a:lnTo>
                    <a:pt x="2596" y="1318"/>
                  </a:lnTo>
                  <a:lnTo>
                    <a:pt x="2608" y="1318"/>
                  </a:lnTo>
                  <a:lnTo>
                    <a:pt x="2616" y="1314"/>
                  </a:lnTo>
                  <a:lnTo>
                    <a:pt x="2627" y="1313"/>
                  </a:lnTo>
                  <a:lnTo>
                    <a:pt x="2635" y="1311"/>
                  </a:lnTo>
                  <a:lnTo>
                    <a:pt x="2645" y="1311"/>
                  </a:lnTo>
                  <a:lnTo>
                    <a:pt x="2654" y="1308"/>
                  </a:lnTo>
                  <a:lnTo>
                    <a:pt x="2663" y="1306"/>
                  </a:lnTo>
                  <a:lnTo>
                    <a:pt x="2673" y="1302"/>
                  </a:lnTo>
                  <a:lnTo>
                    <a:pt x="2681" y="1301"/>
                  </a:lnTo>
                  <a:lnTo>
                    <a:pt x="2690" y="1297"/>
                  </a:lnTo>
                  <a:lnTo>
                    <a:pt x="2700" y="1297"/>
                  </a:lnTo>
                  <a:lnTo>
                    <a:pt x="2709" y="1294"/>
                  </a:lnTo>
                  <a:lnTo>
                    <a:pt x="2719" y="1292"/>
                  </a:lnTo>
                  <a:lnTo>
                    <a:pt x="2728" y="1289"/>
                  </a:lnTo>
                  <a:lnTo>
                    <a:pt x="2736" y="1285"/>
                  </a:lnTo>
                  <a:lnTo>
                    <a:pt x="2747" y="1282"/>
                  </a:lnTo>
                  <a:lnTo>
                    <a:pt x="2755" y="1280"/>
                  </a:lnTo>
                  <a:lnTo>
                    <a:pt x="2765" y="1278"/>
                  </a:lnTo>
                  <a:lnTo>
                    <a:pt x="2774" y="1277"/>
                  </a:lnTo>
                  <a:lnTo>
                    <a:pt x="2783" y="1273"/>
                  </a:lnTo>
                  <a:lnTo>
                    <a:pt x="2793" y="1272"/>
                  </a:lnTo>
                  <a:lnTo>
                    <a:pt x="2800" y="1266"/>
                  </a:lnTo>
                  <a:lnTo>
                    <a:pt x="2810" y="1265"/>
                  </a:lnTo>
                  <a:lnTo>
                    <a:pt x="2817" y="1261"/>
                  </a:lnTo>
                  <a:lnTo>
                    <a:pt x="2827" y="1260"/>
                  </a:lnTo>
                  <a:lnTo>
                    <a:pt x="2834" y="1254"/>
                  </a:lnTo>
                  <a:lnTo>
                    <a:pt x="2844" y="1253"/>
                  </a:lnTo>
                  <a:lnTo>
                    <a:pt x="2853" y="1249"/>
                  </a:lnTo>
                  <a:lnTo>
                    <a:pt x="2861" y="1248"/>
                  </a:lnTo>
                  <a:lnTo>
                    <a:pt x="2870" y="1242"/>
                  </a:lnTo>
                  <a:lnTo>
                    <a:pt x="2879" y="1241"/>
                  </a:lnTo>
                  <a:lnTo>
                    <a:pt x="2887" y="1236"/>
                  </a:lnTo>
                  <a:lnTo>
                    <a:pt x="2896" y="1234"/>
                  </a:lnTo>
                  <a:lnTo>
                    <a:pt x="2904" y="1230"/>
                  </a:lnTo>
                  <a:lnTo>
                    <a:pt x="2913" y="1229"/>
                  </a:lnTo>
                  <a:lnTo>
                    <a:pt x="2921" y="1224"/>
                  </a:lnTo>
                  <a:lnTo>
                    <a:pt x="2930" y="1222"/>
                  </a:lnTo>
                  <a:lnTo>
                    <a:pt x="2945" y="1215"/>
                  </a:lnTo>
                  <a:lnTo>
                    <a:pt x="2963" y="1208"/>
                  </a:lnTo>
                  <a:lnTo>
                    <a:pt x="2978" y="1201"/>
                  </a:lnTo>
                  <a:lnTo>
                    <a:pt x="2995" y="1196"/>
                  </a:lnTo>
                  <a:lnTo>
                    <a:pt x="3009" y="1188"/>
                  </a:lnTo>
                  <a:lnTo>
                    <a:pt x="3026" y="1183"/>
                  </a:lnTo>
                  <a:lnTo>
                    <a:pt x="3040" y="1176"/>
                  </a:lnTo>
                  <a:lnTo>
                    <a:pt x="3057" y="1171"/>
                  </a:lnTo>
                  <a:lnTo>
                    <a:pt x="3071" y="1162"/>
                  </a:lnTo>
                  <a:lnTo>
                    <a:pt x="3084" y="1155"/>
                  </a:lnTo>
                  <a:lnTo>
                    <a:pt x="3098" y="1147"/>
                  </a:lnTo>
                  <a:lnTo>
                    <a:pt x="3113" y="1140"/>
                  </a:lnTo>
                  <a:lnTo>
                    <a:pt x="3127" y="1133"/>
                  </a:lnTo>
                  <a:lnTo>
                    <a:pt x="3141" y="1124"/>
                  </a:lnTo>
                  <a:lnTo>
                    <a:pt x="3155" y="1117"/>
                  </a:lnTo>
                  <a:lnTo>
                    <a:pt x="3168" y="1111"/>
                  </a:lnTo>
                  <a:lnTo>
                    <a:pt x="3179" y="1102"/>
                  </a:lnTo>
                  <a:lnTo>
                    <a:pt x="3191" y="1095"/>
                  </a:lnTo>
                  <a:lnTo>
                    <a:pt x="3204" y="1087"/>
                  </a:lnTo>
                  <a:lnTo>
                    <a:pt x="3216" y="1080"/>
                  </a:lnTo>
                  <a:lnTo>
                    <a:pt x="3227" y="1073"/>
                  </a:lnTo>
                  <a:lnTo>
                    <a:pt x="3239" y="1064"/>
                  </a:lnTo>
                  <a:lnTo>
                    <a:pt x="3251" y="1057"/>
                  </a:lnTo>
                  <a:lnTo>
                    <a:pt x="3263" y="1051"/>
                  </a:lnTo>
                  <a:lnTo>
                    <a:pt x="3271" y="1042"/>
                  </a:lnTo>
                  <a:lnTo>
                    <a:pt x="3281" y="1033"/>
                  </a:lnTo>
                  <a:lnTo>
                    <a:pt x="3292" y="1027"/>
                  </a:lnTo>
                  <a:lnTo>
                    <a:pt x="3302" y="1018"/>
                  </a:lnTo>
                  <a:lnTo>
                    <a:pt x="3312" y="1009"/>
                  </a:lnTo>
                  <a:lnTo>
                    <a:pt x="3321" y="1001"/>
                  </a:lnTo>
                  <a:lnTo>
                    <a:pt x="3329" y="994"/>
                  </a:lnTo>
                  <a:lnTo>
                    <a:pt x="3340" y="985"/>
                  </a:lnTo>
                  <a:lnTo>
                    <a:pt x="3355" y="968"/>
                  </a:lnTo>
                  <a:lnTo>
                    <a:pt x="3372" y="953"/>
                  </a:lnTo>
                  <a:lnTo>
                    <a:pt x="3386" y="936"/>
                  </a:lnTo>
                  <a:lnTo>
                    <a:pt x="3401" y="922"/>
                  </a:lnTo>
                  <a:lnTo>
                    <a:pt x="3413" y="905"/>
                  </a:lnTo>
                  <a:lnTo>
                    <a:pt x="3425" y="889"/>
                  </a:lnTo>
                  <a:lnTo>
                    <a:pt x="3437" y="872"/>
                  </a:lnTo>
                  <a:lnTo>
                    <a:pt x="3448" y="857"/>
                  </a:lnTo>
                  <a:lnTo>
                    <a:pt x="3455" y="840"/>
                  </a:lnTo>
                  <a:lnTo>
                    <a:pt x="3463" y="824"/>
                  </a:lnTo>
                  <a:lnTo>
                    <a:pt x="3468" y="807"/>
                  </a:lnTo>
                  <a:lnTo>
                    <a:pt x="3477" y="793"/>
                  </a:lnTo>
                  <a:lnTo>
                    <a:pt x="3480" y="778"/>
                  </a:lnTo>
                  <a:lnTo>
                    <a:pt x="3484" y="763"/>
                  </a:lnTo>
                  <a:lnTo>
                    <a:pt x="3485" y="747"/>
                  </a:lnTo>
                  <a:lnTo>
                    <a:pt x="3487" y="733"/>
                  </a:lnTo>
                  <a:lnTo>
                    <a:pt x="3485" y="718"/>
                  </a:lnTo>
                  <a:lnTo>
                    <a:pt x="3485" y="704"/>
                  </a:lnTo>
                  <a:lnTo>
                    <a:pt x="3484" y="691"/>
                  </a:lnTo>
                  <a:lnTo>
                    <a:pt x="3482" y="677"/>
                  </a:lnTo>
                  <a:lnTo>
                    <a:pt x="3475" y="662"/>
                  </a:lnTo>
                  <a:lnTo>
                    <a:pt x="3470" y="648"/>
                  </a:lnTo>
                  <a:lnTo>
                    <a:pt x="3465" y="634"/>
                  </a:lnTo>
                  <a:lnTo>
                    <a:pt x="3456" y="619"/>
                  </a:lnTo>
                  <a:lnTo>
                    <a:pt x="3448" y="605"/>
                  </a:lnTo>
                  <a:lnTo>
                    <a:pt x="3437" y="593"/>
                  </a:lnTo>
                  <a:lnTo>
                    <a:pt x="3425" y="579"/>
                  </a:lnTo>
                  <a:lnTo>
                    <a:pt x="3415" y="567"/>
                  </a:lnTo>
                  <a:lnTo>
                    <a:pt x="3400" y="552"/>
                  </a:lnTo>
                  <a:lnTo>
                    <a:pt x="3384" y="538"/>
                  </a:lnTo>
                  <a:lnTo>
                    <a:pt x="3374" y="530"/>
                  </a:lnTo>
                  <a:lnTo>
                    <a:pt x="3367" y="523"/>
                  </a:lnTo>
                  <a:lnTo>
                    <a:pt x="3359" y="516"/>
                  </a:lnTo>
                  <a:lnTo>
                    <a:pt x="3350" y="509"/>
                  </a:lnTo>
                  <a:lnTo>
                    <a:pt x="3340" y="500"/>
                  </a:lnTo>
                  <a:lnTo>
                    <a:pt x="3329" y="494"/>
                  </a:lnTo>
                  <a:lnTo>
                    <a:pt x="3319" y="485"/>
                  </a:lnTo>
                  <a:lnTo>
                    <a:pt x="3311" y="478"/>
                  </a:lnTo>
                  <a:lnTo>
                    <a:pt x="3299" y="470"/>
                  </a:lnTo>
                  <a:lnTo>
                    <a:pt x="3288" y="463"/>
                  </a:lnTo>
                  <a:lnTo>
                    <a:pt x="3278" y="454"/>
                  </a:lnTo>
                  <a:lnTo>
                    <a:pt x="3266" y="447"/>
                  </a:lnTo>
                  <a:lnTo>
                    <a:pt x="3252" y="439"/>
                  </a:lnTo>
                  <a:lnTo>
                    <a:pt x="3240" y="430"/>
                  </a:lnTo>
                  <a:lnTo>
                    <a:pt x="3228" y="422"/>
                  </a:lnTo>
                  <a:lnTo>
                    <a:pt x="3216" y="413"/>
                  </a:lnTo>
                  <a:lnTo>
                    <a:pt x="3203" y="404"/>
                  </a:lnTo>
                  <a:lnTo>
                    <a:pt x="3189" y="396"/>
                  </a:lnTo>
                  <a:lnTo>
                    <a:pt x="3173" y="386"/>
                  </a:lnTo>
                  <a:lnTo>
                    <a:pt x="3161" y="379"/>
                  </a:lnTo>
                  <a:lnTo>
                    <a:pt x="3146" y="368"/>
                  </a:lnTo>
                  <a:lnTo>
                    <a:pt x="3131" y="360"/>
                  </a:lnTo>
                  <a:lnTo>
                    <a:pt x="3115" y="350"/>
                  </a:lnTo>
                  <a:lnTo>
                    <a:pt x="3101" y="343"/>
                  </a:lnTo>
                  <a:lnTo>
                    <a:pt x="3086" y="334"/>
                  </a:lnTo>
                  <a:lnTo>
                    <a:pt x="3071" y="324"/>
                  </a:lnTo>
                  <a:lnTo>
                    <a:pt x="3055" y="315"/>
                  </a:lnTo>
                  <a:lnTo>
                    <a:pt x="3040" y="307"/>
                  </a:lnTo>
                  <a:lnTo>
                    <a:pt x="3031" y="303"/>
                  </a:lnTo>
                  <a:lnTo>
                    <a:pt x="3021" y="298"/>
                  </a:lnTo>
                  <a:lnTo>
                    <a:pt x="3012" y="293"/>
                  </a:lnTo>
                  <a:lnTo>
                    <a:pt x="3004" y="288"/>
                  </a:lnTo>
                  <a:lnTo>
                    <a:pt x="2995" y="284"/>
                  </a:lnTo>
                  <a:lnTo>
                    <a:pt x="2987" y="279"/>
                  </a:lnTo>
                  <a:lnTo>
                    <a:pt x="2978" y="274"/>
                  </a:lnTo>
                  <a:lnTo>
                    <a:pt x="2969" y="271"/>
                  </a:lnTo>
                  <a:lnTo>
                    <a:pt x="2961" y="266"/>
                  </a:lnTo>
                  <a:lnTo>
                    <a:pt x="2952" y="260"/>
                  </a:lnTo>
                  <a:lnTo>
                    <a:pt x="2942" y="255"/>
                  </a:lnTo>
                  <a:lnTo>
                    <a:pt x="2935" y="252"/>
                  </a:lnTo>
                  <a:lnTo>
                    <a:pt x="2925" y="247"/>
                  </a:lnTo>
                  <a:lnTo>
                    <a:pt x="2918" y="242"/>
                  </a:lnTo>
                  <a:lnTo>
                    <a:pt x="2908" y="238"/>
                  </a:lnTo>
                  <a:lnTo>
                    <a:pt x="2901" y="235"/>
                  </a:lnTo>
                  <a:lnTo>
                    <a:pt x="2892" y="230"/>
                  </a:lnTo>
                  <a:lnTo>
                    <a:pt x="2882" y="224"/>
                  </a:lnTo>
                  <a:lnTo>
                    <a:pt x="2873" y="221"/>
                  </a:lnTo>
                  <a:lnTo>
                    <a:pt x="2863" y="218"/>
                  </a:lnTo>
                  <a:lnTo>
                    <a:pt x="2855" y="212"/>
                  </a:lnTo>
                  <a:lnTo>
                    <a:pt x="2844" y="209"/>
                  </a:lnTo>
                  <a:lnTo>
                    <a:pt x="2836" y="206"/>
                  </a:lnTo>
                  <a:lnTo>
                    <a:pt x="2827" y="202"/>
                  </a:lnTo>
                  <a:lnTo>
                    <a:pt x="2817" y="197"/>
                  </a:lnTo>
                  <a:lnTo>
                    <a:pt x="2808" y="192"/>
                  </a:lnTo>
                  <a:lnTo>
                    <a:pt x="2798" y="188"/>
                  </a:lnTo>
                  <a:lnTo>
                    <a:pt x="2789" y="185"/>
                  </a:lnTo>
                  <a:lnTo>
                    <a:pt x="2781" y="180"/>
                  </a:lnTo>
                  <a:lnTo>
                    <a:pt x="2771" y="176"/>
                  </a:lnTo>
                  <a:lnTo>
                    <a:pt x="2762" y="175"/>
                  </a:lnTo>
                  <a:lnTo>
                    <a:pt x="2752" y="171"/>
                  </a:lnTo>
                  <a:lnTo>
                    <a:pt x="2741" y="166"/>
                  </a:lnTo>
                  <a:lnTo>
                    <a:pt x="2733" y="161"/>
                  </a:lnTo>
                  <a:lnTo>
                    <a:pt x="2721" y="159"/>
                  </a:lnTo>
                  <a:lnTo>
                    <a:pt x="2712" y="156"/>
                  </a:lnTo>
                  <a:lnTo>
                    <a:pt x="2702" y="151"/>
                  </a:lnTo>
                  <a:lnTo>
                    <a:pt x="2692" y="147"/>
                  </a:lnTo>
                  <a:lnTo>
                    <a:pt x="2683" y="144"/>
                  </a:lnTo>
                  <a:lnTo>
                    <a:pt x="2675" y="142"/>
                  </a:lnTo>
                  <a:lnTo>
                    <a:pt x="2663" y="137"/>
                  </a:lnTo>
                  <a:lnTo>
                    <a:pt x="2654" y="134"/>
                  </a:lnTo>
                  <a:lnTo>
                    <a:pt x="2644" y="130"/>
                  </a:lnTo>
                  <a:lnTo>
                    <a:pt x="2635" y="129"/>
                  </a:lnTo>
                  <a:lnTo>
                    <a:pt x="2625" y="123"/>
                  </a:lnTo>
                  <a:lnTo>
                    <a:pt x="2615" y="120"/>
                  </a:lnTo>
                  <a:lnTo>
                    <a:pt x="2606" y="117"/>
                  </a:lnTo>
                  <a:lnTo>
                    <a:pt x="2596" y="115"/>
                  </a:lnTo>
                  <a:lnTo>
                    <a:pt x="2585" y="111"/>
                  </a:lnTo>
                  <a:lnTo>
                    <a:pt x="2577" y="108"/>
                  </a:lnTo>
                  <a:lnTo>
                    <a:pt x="2565" y="105"/>
                  </a:lnTo>
                  <a:lnTo>
                    <a:pt x="2556" y="101"/>
                  </a:lnTo>
                  <a:lnTo>
                    <a:pt x="2546" y="98"/>
                  </a:lnTo>
                  <a:lnTo>
                    <a:pt x="2536" y="96"/>
                  </a:lnTo>
                  <a:lnTo>
                    <a:pt x="2527" y="93"/>
                  </a:lnTo>
                  <a:lnTo>
                    <a:pt x="2517" y="91"/>
                  </a:lnTo>
                  <a:lnTo>
                    <a:pt x="2507" y="87"/>
                  </a:lnTo>
                  <a:lnTo>
                    <a:pt x="2498" y="86"/>
                  </a:lnTo>
                  <a:lnTo>
                    <a:pt x="2488" y="82"/>
                  </a:lnTo>
                  <a:lnTo>
                    <a:pt x="2479" y="82"/>
                  </a:lnTo>
                  <a:lnTo>
                    <a:pt x="2471" y="79"/>
                  </a:lnTo>
                  <a:lnTo>
                    <a:pt x="2460" y="77"/>
                  </a:lnTo>
                  <a:lnTo>
                    <a:pt x="2452" y="74"/>
                  </a:lnTo>
                  <a:lnTo>
                    <a:pt x="2441" y="72"/>
                  </a:lnTo>
                  <a:lnTo>
                    <a:pt x="2431" y="67"/>
                  </a:lnTo>
                  <a:lnTo>
                    <a:pt x="2423" y="65"/>
                  </a:lnTo>
                  <a:lnTo>
                    <a:pt x="2412" y="63"/>
                  </a:lnTo>
                  <a:lnTo>
                    <a:pt x="2404" y="62"/>
                  </a:lnTo>
                  <a:lnTo>
                    <a:pt x="2392" y="58"/>
                  </a:lnTo>
                  <a:lnTo>
                    <a:pt x="2383" y="57"/>
                  </a:lnTo>
                  <a:lnTo>
                    <a:pt x="2375" y="53"/>
                  </a:lnTo>
                  <a:lnTo>
                    <a:pt x="2364" y="51"/>
                  </a:lnTo>
                  <a:lnTo>
                    <a:pt x="2356" y="50"/>
                  </a:lnTo>
                  <a:lnTo>
                    <a:pt x="2347" y="48"/>
                  </a:lnTo>
                  <a:lnTo>
                    <a:pt x="2337" y="46"/>
                  </a:lnTo>
                  <a:lnTo>
                    <a:pt x="2328" y="45"/>
                  </a:lnTo>
                  <a:lnTo>
                    <a:pt x="2318" y="41"/>
                  </a:lnTo>
                  <a:lnTo>
                    <a:pt x="2311" y="41"/>
                  </a:lnTo>
                  <a:lnTo>
                    <a:pt x="2301" y="38"/>
                  </a:lnTo>
                  <a:lnTo>
                    <a:pt x="2294" y="38"/>
                  </a:lnTo>
                  <a:lnTo>
                    <a:pt x="2285" y="34"/>
                  </a:lnTo>
                  <a:lnTo>
                    <a:pt x="2275" y="34"/>
                  </a:lnTo>
                  <a:lnTo>
                    <a:pt x="2267" y="33"/>
                  </a:lnTo>
                  <a:lnTo>
                    <a:pt x="2256" y="33"/>
                  </a:lnTo>
                  <a:lnTo>
                    <a:pt x="2239" y="27"/>
                  </a:lnTo>
                  <a:lnTo>
                    <a:pt x="2224" y="26"/>
                  </a:lnTo>
                  <a:lnTo>
                    <a:pt x="2215" y="24"/>
                  </a:lnTo>
                  <a:lnTo>
                    <a:pt x="2205" y="22"/>
                  </a:lnTo>
                  <a:lnTo>
                    <a:pt x="2198" y="21"/>
                  </a:lnTo>
                  <a:lnTo>
                    <a:pt x="2189" y="21"/>
                  </a:lnTo>
                  <a:lnTo>
                    <a:pt x="2176" y="19"/>
                  </a:lnTo>
                  <a:lnTo>
                    <a:pt x="2160" y="19"/>
                  </a:lnTo>
                  <a:lnTo>
                    <a:pt x="2143" y="15"/>
                  </a:lnTo>
                  <a:lnTo>
                    <a:pt x="2128" y="14"/>
                  </a:lnTo>
                  <a:lnTo>
                    <a:pt x="2114" y="10"/>
                  </a:lnTo>
                  <a:lnTo>
                    <a:pt x="2100" y="9"/>
                  </a:lnTo>
                  <a:lnTo>
                    <a:pt x="2085" y="7"/>
                  </a:lnTo>
                  <a:lnTo>
                    <a:pt x="2071" y="5"/>
                  </a:lnTo>
                  <a:lnTo>
                    <a:pt x="2059" y="3"/>
                  </a:lnTo>
                  <a:lnTo>
                    <a:pt x="2047" y="3"/>
                  </a:lnTo>
                  <a:lnTo>
                    <a:pt x="2033" y="3"/>
                  </a:lnTo>
                  <a:lnTo>
                    <a:pt x="2021" y="2"/>
                  </a:lnTo>
                  <a:lnTo>
                    <a:pt x="2009" y="0"/>
                  </a:lnTo>
                  <a:lnTo>
                    <a:pt x="2001" y="0"/>
                  </a:lnTo>
                  <a:lnTo>
                    <a:pt x="1989" y="0"/>
                  </a:lnTo>
                  <a:lnTo>
                    <a:pt x="1979" y="0"/>
                  </a:lnTo>
                  <a:lnTo>
                    <a:pt x="1970" y="0"/>
                  </a:lnTo>
                  <a:lnTo>
                    <a:pt x="1961" y="0"/>
                  </a:lnTo>
                  <a:lnTo>
                    <a:pt x="1953" y="0"/>
                  </a:lnTo>
                  <a:lnTo>
                    <a:pt x="1943" y="0"/>
                  </a:lnTo>
                  <a:lnTo>
                    <a:pt x="1936" y="0"/>
                  </a:lnTo>
                  <a:lnTo>
                    <a:pt x="1929" y="0"/>
                  </a:lnTo>
                  <a:lnTo>
                    <a:pt x="1917" y="0"/>
                  </a:lnTo>
                  <a:lnTo>
                    <a:pt x="1908" y="0"/>
                  </a:lnTo>
                  <a:lnTo>
                    <a:pt x="1898" y="0"/>
                  </a:lnTo>
                  <a:lnTo>
                    <a:pt x="1895" y="0"/>
                  </a:lnTo>
                  <a:lnTo>
                    <a:pt x="1889" y="0"/>
                  </a:lnTo>
                  <a:lnTo>
                    <a:pt x="1889" y="2"/>
                  </a:lnTo>
                  <a:lnTo>
                    <a:pt x="1889" y="50"/>
                  </a:lnTo>
                  <a:lnTo>
                    <a:pt x="1895" y="50"/>
                  </a:lnTo>
                  <a:lnTo>
                    <a:pt x="1900" y="50"/>
                  </a:lnTo>
                  <a:lnTo>
                    <a:pt x="1910" y="50"/>
                  </a:lnTo>
                  <a:lnTo>
                    <a:pt x="1922" y="50"/>
                  </a:lnTo>
                  <a:lnTo>
                    <a:pt x="1936" y="50"/>
                  </a:lnTo>
                  <a:lnTo>
                    <a:pt x="1943" y="50"/>
                  </a:lnTo>
                  <a:lnTo>
                    <a:pt x="1951" y="50"/>
                  </a:lnTo>
                  <a:lnTo>
                    <a:pt x="1960" y="50"/>
                  </a:lnTo>
                  <a:lnTo>
                    <a:pt x="1972" y="51"/>
                  </a:lnTo>
                  <a:lnTo>
                    <a:pt x="1980" y="51"/>
                  </a:lnTo>
                  <a:lnTo>
                    <a:pt x="1989" y="51"/>
                  </a:lnTo>
                  <a:lnTo>
                    <a:pt x="2001" y="51"/>
                  </a:lnTo>
                  <a:lnTo>
                    <a:pt x="2011" y="53"/>
                  </a:lnTo>
                  <a:lnTo>
                    <a:pt x="2021" y="53"/>
                  </a:lnTo>
                  <a:lnTo>
                    <a:pt x="2035" y="55"/>
                  </a:lnTo>
                  <a:lnTo>
                    <a:pt x="2045" y="55"/>
                  </a:lnTo>
                  <a:lnTo>
                    <a:pt x="2059" y="57"/>
                  </a:lnTo>
                  <a:lnTo>
                    <a:pt x="2069" y="57"/>
                  </a:lnTo>
                  <a:lnTo>
                    <a:pt x="2081" y="58"/>
                  </a:lnTo>
                  <a:lnTo>
                    <a:pt x="2097" y="60"/>
                  </a:lnTo>
                  <a:lnTo>
                    <a:pt x="2111" y="62"/>
                  </a:lnTo>
                  <a:lnTo>
                    <a:pt x="2124" y="62"/>
                  </a:lnTo>
                  <a:lnTo>
                    <a:pt x="2138" y="63"/>
                  </a:lnTo>
                  <a:lnTo>
                    <a:pt x="2152" y="65"/>
                  </a:lnTo>
                  <a:lnTo>
                    <a:pt x="2165" y="67"/>
                  </a:lnTo>
                  <a:lnTo>
                    <a:pt x="2177" y="67"/>
                  </a:lnTo>
                  <a:lnTo>
                    <a:pt x="2191" y="69"/>
                  </a:lnTo>
                  <a:lnTo>
                    <a:pt x="2205" y="70"/>
                  </a:lnTo>
                  <a:lnTo>
                    <a:pt x="2222" y="72"/>
                  </a:lnTo>
                  <a:lnTo>
                    <a:pt x="2236" y="74"/>
                  </a:lnTo>
                  <a:lnTo>
                    <a:pt x="2251" y="77"/>
                  </a:lnTo>
                  <a:lnTo>
                    <a:pt x="2267" y="79"/>
                  </a:lnTo>
                  <a:lnTo>
                    <a:pt x="2284" y="82"/>
                  </a:lnTo>
                  <a:lnTo>
                    <a:pt x="2299" y="84"/>
                  </a:lnTo>
                  <a:lnTo>
                    <a:pt x="2315" y="87"/>
                  </a:lnTo>
                  <a:lnTo>
                    <a:pt x="2330" y="91"/>
                  </a:lnTo>
                  <a:lnTo>
                    <a:pt x="2347" y="96"/>
                  </a:lnTo>
                  <a:lnTo>
                    <a:pt x="2356" y="98"/>
                  </a:lnTo>
                  <a:lnTo>
                    <a:pt x="2364" y="99"/>
                  </a:lnTo>
                  <a:lnTo>
                    <a:pt x="2373" y="101"/>
                  </a:lnTo>
                  <a:lnTo>
                    <a:pt x="2381" y="105"/>
                  </a:lnTo>
                  <a:lnTo>
                    <a:pt x="2392" y="106"/>
                  </a:lnTo>
                  <a:lnTo>
                    <a:pt x="2400" y="110"/>
                  </a:lnTo>
                  <a:lnTo>
                    <a:pt x="2409" y="111"/>
                  </a:lnTo>
                  <a:lnTo>
                    <a:pt x="2419" y="113"/>
                  </a:lnTo>
                  <a:lnTo>
                    <a:pt x="2426" y="115"/>
                  </a:lnTo>
                  <a:lnTo>
                    <a:pt x="2436" y="118"/>
                  </a:lnTo>
                  <a:lnTo>
                    <a:pt x="2443" y="120"/>
                  </a:lnTo>
                  <a:lnTo>
                    <a:pt x="2453" y="123"/>
                  </a:lnTo>
                  <a:lnTo>
                    <a:pt x="2462" y="125"/>
                  </a:lnTo>
                  <a:lnTo>
                    <a:pt x="2471" y="129"/>
                  </a:lnTo>
                  <a:lnTo>
                    <a:pt x="2481" y="129"/>
                  </a:lnTo>
                  <a:lnTo>
                    <a:pt x="2489" y="132"/>
                  </a:lnTo>
                  <a:lnTo>
                    <a:pt x="2500" y="134"/>
                  </a:lnTo>
                  <a:lnTo>
                    <a:pt x="2508" y="137"/>
                  </a:lnTo>
                  <a:lnTo>
                    <a:pt x="2517" y="141"/>
                  </a:lnTo>
                  <a:lnTo>
                    <a:pt x="2527" y="144"/>
                  </a:lnTo>
                  <a:lnTo>
                    <a:pt x="2536" y="144"/>
                  </a:lnTo>
                  <a:lnTo>
                    <a:pt x="2546" y="149"/>
                  </a:lnTo>
                  <a:lnTo>
                    <a:pt x="2555" y="151"/>
                  </a:lnTo>
                  <a:lnTo>
                    <a:pt x="2565" y="156"/>
                  </a:lnTo>
                  <a:lnTo>
                    <a:pt x="2573" y="158"/>
                  </a:lnTo>
                  <a:lnTo>
                    <a:pt x="2582" y="161"/>
                  </a:lnTo>
                  <a:lnTo>
                    <a:pt x="2592" y="163"/>
                  </a:lnTo>
                  <a:lnTo>
                    <a:pt x="2601" y="168"/>
                  </a:lnTo>
                  <a:lnTo>
                    <a:pt x="2611" y="171"/>
                  </a:lnTo>
                  <a:lnTo>
                    <a:pt x="2621" y="175"/>
                  </a:lnTo>
                  <a:lnTo>
                    <a:pt x="2630" y="176"/>
                  </a:lnTo>
                  <a:lnTo>
                    <a:pt x="2642" y="182"/>
                  </a:lnTo>
                  <a:lnTo>
                    <a:pt x="2651" y="185"/>
                  </a:lnTo>
                  <a:lnTo>
                    <a:pt x="2659" y="188"/>
                  </a:lnTo>
                  <a:lnTo>
                    <a:pt x="2669" y="192"/>
                  </a:lnTo>
                  <a:lnTo>
                    <a:pt x="2680" y="195"/>
                  </a:lnTo>
                  <a:lnTo>
                    <a:pt x="2690" y="199"/>
                  </a:lnTo>
                  <a:lnTo>
                    <a:pt x="2700" y="202"/>
                  </a:lnTo>
                  <a:lnTo>
                    <a:pt x="2709" y="207"/>
                  </a:lnTo>
                  <a:lnTo>
                    <a:pt x="2719" y="211"/>
                  </a:lnTo>
                  <a:lnTo>
                    <a:pt x="2729" y="214"/>
                  </a:lnTo>
                  <a:lnTo>
                    <a:pt x="2738" y="218"/>
                  </a:lnTo>
                  <a:lnTo>
                    <a:pt x="2748" y="221"/>
                  </a:lnTo>
                  <a:lnTo>
                    <a:pt x="2757" y="224"/>
                  </a:lnTo>
                  <a:lnTo>
                    <a:pt x="2767" y="228"/>
                  </a:lnTo>
                  <a:lnTo>
                    <a:pt x="2777" y="233"/>
                  </a:lnTo>
                  <a:lnTo>
                    <a:pt x="2786" y="238"/>
                  </a:lnTo>
                  <a:lnTo>
                    <a:pt x="2798" y="242"/>
                  </a:lnTo>
                  <a:lnTo>
                    <a:pt x="2807" y="245"/>
                  </a:lnTo>
                  <a:lnTo>
                    <a:pt x="2815" y="250"/>
                  </a:lnTo>
                  <a:lnTo>
                    <a:pt x="2825" y="255"/>
                  </a:lnTo>
                  <a:lnTo>
                    <a:pt x="2834" y="259"/>
                  </a:lnTo>
                  <a:lnTo>
                    <a:pt x="2844" y="264"/>
                  </a:lnTo>
                  <a:lnTo>
                    <a:pt x="2855" y="269"/>
                  </a:lnTo>
                  <a:lnTo>
                    <a:pt x="2863" y="272"/>
                  </a:lnTo>
                  <a:lnTo>
                    <a:pt x="2875" y="278"/>
                  </a:lnTo>
                  <a:lnTo>
                    <a:pt x="2884" y="281"/>
                  </a:lnTo>
                  <a:lnTo>
                    <a:pt x="2892" y="286"/>
                  </a:lnTo>
                  <a:lnTo>
                    <a:pt x="2903" y="290"/>
                  </a:lnTo>
                  <a:lnTo>
                    <a:pt x="2911" y="295"/>
                  </a:lnTo>
                  <a:lnTo>
                    <a:pt x="2921" y="300"/>
                  </a:lnTo>
                  <a:lnTo>
                    <a:pt x="2930" y="303"/>
                  </a:lnTo>
                  <a:lnTo>
                    <a:pt x="2939" y="308"/>
                  </a:lnTo>
                  <a:lnTo>
                    <a:pt x="2949" y="314"/>
                  </a:lnTo>
                  <a:lnTo>
                    <a:pt x="2956" y="319"/>
                  </a:lnTo>
                  <a:lnTo>
                    <a:pt x="2966" y="322"/>
                  </a:lnTo>
                  <a:lnTo>
                    <a:pt x="2975" y="327"/>
                  </a:lnTo>
                  <a:lnTo>
                    <a:pt x="2985" y="332"/>
                  </a:lnTo>
                  <a:lnTo>
                    <a:pt x="2993" y="336"/>
                  </a:lnTo>
                  <a:lnTo>
                    <a:pt x="3002" y="341"/>
                  </a:lnTo>
                  <a:lnTo>
                    <a:pt x="3012" y="346"/>
                  </a:lnTo>
                  <a:lnTo>
                    <a:pt x="3021" y="351"/>
                  </a:lnTo>
                  <a:lnTo>
                    <a:pt x="3029" y="356"/>
                  </a:lnTo>
                  <a:lnTo>
                    <a:pt x="3036" y="362"/>
                  </a:lnTo>
                  <a:lnTo>
                    <a:pt x="3047" y="365"/>
                  </a:lnTo>
                  <a:lnTo>
                    <a:pt x="3055" y="370"/>
                  </a:lnTo>
                  <a:lnTo>
                    <a:pt x="3064" y="375"/>
                  </a:lnTo>
                  <a:lnTo>
                    <a:pt x="3071" y="380"/>
                  </a:lnTo>
                  <a:lnTo>
                    <a:pt x="3079" y="384"/>
                  </a:lnTo>
                  <a:lnTo>
                    <a:pt x="3089" y="389"/>
                  </a:lnTo>
                  <a:lnTo>
                    <a:pt x="3105" y="398"/>
                  </a:lnTo>
                  <a:lnTo>
                    <a:pt x="3120" y="408"/>
                  </a:lnTo>
                  <a:lnTo>
                    <a:pt x="3136" y="416"/>
                  </a:lnTo>
                  <a:lnTo>
                    <a:pt x="3153" y="427"/>
                  </a:lnTo>
                  <a:lnTo>
                    <a:pt x="3167" y="434"/>
                  </a:lnTo>
                  <a:lnTo>
                    <a:pt x="3180" y="444"/>
                  </a:lnTo>
                  <a:lnTo>
                    <a:pt x="3194" y="452"/>
                  </a:lnTo>
                  <a:lnTo>
                    <a:pt x="3208" y="461"/>
                  </a:lnTo>
                  <a:lnTo>
                    <a:pt x="3220" y="470"/>
                  </a:lnTo>
                  <a:lnTo>
                    <a:pt x="3233" y="478"/>
                  </a:lnTo>
                  <a:lnTo>
                    <a:pt x="3245" y="488"/>
                  </a:lnTo>
                  <a:lnTo>
                    <a:pt x="3257" y="497"/>
                  </a:lnTo>
                  <a:lnTo>
                    <a:pt x="3266" y="504"/>
                  </a:lnTo>
                  <a:lnTo>
                    <a:pt x="3278" y="512"/>
                  </a:lnTo>
                  <a:lnTo>
                    <a:pt x="3287" y="519"/>
                  </a:lnTo>
                  <a:lnTo>
                    <a:pt x="3297" y="528"/>
                  </a:lnTo>
                  <a:lnTo>
                    <a:pt x="3304" y="535"/>
                  </a:lnTo>
                  <a:lnTo>
                    <a:pt x="3312" y="542"/>
                  </a:lnTo>
                  <a:lnTo>
                    <a:pt x="3319" y="550"/>
                  </a:lnTo>
                  <a:lnTo>
                    <a:pt x="3328" y="557"/>
                  </a:lnTo>
                  <a:lnTo>
                    <a:pt x="3340" y="571"/>
                  </a:lnTo>
                  <a:lnTo>
                    <a:pt x="3350" y="584"/>
                  </a:lnTo>
                  <a:lnTo>
                    <a:pt x="3359" y="598"/>
                  </a:lnTo>
                  <a:lnTo>
                    <a:pt x="3371" y="612"/>
                  </a:lnTo>
                  <a:lnTo>
                    <a:pt x="3374" y="624"/>
                  </a:lnTo>
                  <a:lnTo>
                    <a:pt x="3381" y="636"/>
                  </a:lnTo>
                  <a:lnTo>
                    <a:pt x="3386" y="650"/>
                  </a:lnTo>
                  <a:lnTo>
                    <a:pt x="3391" y="662"/>
                  </a:lnTo>
                  <a:lnTo>
                    <a:pt x="3391" y="674"/>
                  </a:lnTo>
                  <a:lnTo>
                    <a:pt x="3395" y="685"/>
                  </a:lnTo>
                  <a:lnTo>
                    <a:pt x="3395" y="697"/>
                  </a:lnTo>
                  <a:lnTo>
                    <a:pt x="3396" y="713"/>
                  </a:lnTo>
                  <a:lnTo>
                    <a:pt x="3395" y="723"/>
                  </a:lnTo>
                  <a:lnTo>
                    <a:pt x="3395" y="735"/>
                  </a:lnTo>
                  <a:lnTo>
                    <a:pt x="3393" y="745"/>
                  </a:lnTo>
                  <a:lnTo>
                    <a:pt x="3393" y="759"/>
                  </a:lnTo>
                  <a:lnTo>
                    <a:pt x="3391" y="769"/>
                  </a:lnTo>
                  <a:lnTo>
                    <a:pt x="3388" y="783"/>
                  </a:lnTo>
                  <a:lnTo>
                    <a:pt x="3384" y="793"/>
                  </a:lnTo>
                  <a:lnTo>
                    <a:pt x="3381" y="807"/>
                  </a:lnTo>
                  <a:lnTo>
                    <a:pt x="3374" y="819"/>
                  </a:lnTo>
                  <a:lnTo>
                    <a:pt x="3371" y="831"/>
                  </a:lnTo>
                  <a:lnTo>
                    <a:pt x="3364" y="843"/>
                  </a:lnTo>
                  <a:lnTo>
                    <a:pt x="3359" y="855"/>
                  </a:lnTo>
                  <a:lnTo>
                    <a:pt x="3352" y="867"/>
                  </a:lnTo>
                  <a:lnTo>
                    <a:pt x="3345" y="881"/>
                  </a:lnTo>
                  <a:lnTo>
                    <a:pt x="3336" y="891"/>
                  </a:lnTo>
                  <a:lnTo>
                    <a:pt x="3329" y="905"/>
                  </a:lnTo>
                  <a:lnTo>
                    <a:pt x="3316" y="917"/>
                  </a:lnTo>
                  <a:lnTo>
                    <a:pt x="3305" y="929"/>
                  </a:lnTo>
                  <a:lnTo>
                    <a:pt x="3293" y="939"/>
                  </a:lnTo>
                  <a:lnTo>
                    <a:pt x="3281" y="953"/>
                  </a:lnTo>
                  <a:lnTo>
                    <a:pt x="3266" y="965"/>
                  </a:lnTo>
                  <a:lnTo>
                    <a:pt x="3252" y="977"/>
                  </a:lnTo>
                  <a:lnTo>
                    <a:pt x="3235" y="987"/>
                  </a:lnTo>
                  <a:lnTo>
                    <a:pt x="3220" y="1001"/>
                  </a:lnTo>
                  <a:lnTo>
                    <a:pt x="3209" y="1006"/>
                  </a:lnTo>
                  <a:lnTo>
                    <a:pt x="3201" y="1013"/>
                  </a:lnTo>
                  <a:lnTo>
                    <a:pt x="3191" y="1018"/>
                  </a:lnTo>
                  <a:lnTo>
                    <a:pt x="3182" y="1025"/>
                  </a:lnTo>
                  <a:lnTo>
                    <a:pt x="3172" y="1030"/>
                  </a:lnTo>
                  <a:lnTo>
                    <a:pt x="3161" y="1037"/>
                  </a:lnTo>
                  <a:lnTo>
                    <a:pt x="3151" y="1044"/>
                  </a:lnTo>
                  <a:lnTo>
                    <a:pt x="3141" y="1051"/>
                  </a:lnTo>
                  <a:lnTo>
                    <a:pt x="3127" y="1056"/>
                  </a:lnTo>
                  <a:lnTo>
                    <a:pt x="3117" y="1063"/>
                  </a:lnTo>
                  <a:lnTo>
                    <a:pt x="3105" y="1069"/>
                  </a:lnTo>
                  <a:lnTo>
                    <a:pt x="3095" y="1076"/>
                  </a:lnTo>
                  <a:lnTo>
                    <a:pt x="3079" y="1083"/>
                  </a:lnTo>
                  <a:lnTo>
                    <a:pt x="3067" y="1092"/>
                  </a:lnTo>
                  <a:lnTo>
                    <a:pt x="3055" y="1097"/>
                  </a:lnTo>
                  <a:lnTo>
                    <a:pt x="3043" y="1107"/>
                  </a:lnTo>
                  <a:lnTo>
                    <a:pt x="3028" y="1112"/>
                  </a:lnTo>
                  <a:lnTo>
                    <a:pt x="3014" y="1121"/>
                  </a:lnTo>
                  <a:lnTo>
                    <a:pt x="2999" y="1126"/>
                  </a:lnTo>
                  <a:lnTo>
                    <a:pt x="2985" y="1135"/>
                  </a:lnTo>
                  <a:lnTo>
                    <a:pt x="2968" y="1140"/>
                  </a:lnTo>
                  <a:lnTo>
                    <a:pt x="2952" y="1148"/>
                  </a:lnTo>
                  <a:lnTo>
                    <a:pt x="2937" y="1155"/>
                  </a:lnTo>
                  <a:lnTo>
                    <a:pt x="2921" y="1162"/>
                  </a:lnTo>
                  <a:lnTo>
                    <a:pt x="2911" y="1165"/>
                  </a:lnTo>
                  <a:lnTo>
                    <a:pt x="2903" y="1169"/>
                  </a:lnTo>
                  <a:lnTo>
                    <a:pt x="2892" y="1171"/>
                  </a:lnTo>
                  <a:lnTo>
                    <a:pt x="2885" y="1176"/>
                  </a:lnTo>
                  <a:lnTo>
                    <a:pt x="2877" y="1179"/>
                  </a:lnTo>
                  <a:lnTo>
                    <a:pt x="2868" y="1183"/>
                  </a:lnTo>
                  <a:lnTo>
                    <a:pt x="2860" y="1186"/>
                  </a:lnTo>
                  <a:lnTo>
                    <a:pt x="2851" y="1189"/>
                  </a:lnTo>
                  <a:lnTo>
                    <a:pt x="2843" y="1193"/>
                  </a:lnTo>
                  <a:lnTo>
                    <a:pt x="2832" y="1196"/>
                  </a:lnTo>
                  <a:lnTo>
                    <a:pt x="2824" y="1200"/>
                  </a:lnTo>
                  <a:lnTo>
                    <a:pt x="2815" y="1203"/>
                  </a:lnTo>
                  <a:lnTo>
                    <a:pt x="2807" y="1206"/>
                  </a:lnTo>
                  <a:lnTo>
                    <a:pt x="2798" y="1212"/>
                  </a:lnTo>
                  <a:lnTo>
                    <a:pt x="2789" y="1215"/>
                  </a:lnTo>
                  <a:lnTo>
                    <a:pt x="2783" y="1218"/>
                  </a:lnTo>
                  <a:lnTo>
                    <a:pt x="2772" y="1220"/>
                  </a:lnTo>
                  <a:lnTo>
                    <a:pt x="2764" y="1224"/>
                  </a:lnTo>
                  <a:lnTo>
                    <a:pt x="2753" y="1227"/>
                  </a:lnTo>
                  <a:lnTo>
                    <a:pt x="2745" y="1232"/>
                  </a:lnTo>
                  <a:lnTo>
                    <a:pt x="2736" y="1234"/>
                  </a:lnTo>
                  <a:lnTo>
                    <a:pt x="2726" y="1236"/>
                  </a:lnTo>
                  <a:lnTo>
                    <a:pt x="2717" y="1239"/>
                  </a:lnTo>
                  <a:lnTo>
                    <a:pt x="2707" y="1244"/>
                  </a:lnTo>
                  <a:lnTo>
                    <a:pt x="2697" y="1246"/>
                  </a:lnTo>
                  <a:lnTo>
                    <a:pt x="2688" y="1249"/>
                  </a:lnTo>
                  <a:lnTo>
                    <a:pt x="2678" y="1251"/>
                  </a:lnTo>
                  <a:lnTo>
                    <a:pt x="2669" y="1254"/>
                  </a:lnTo>
                  <a:lnTo>
                    <a:pt x="2659" y="1256"/>
                  </a:lnTo>
                  <a:lnTo>
                    <a:pt x="2651" y="1261"/>
                  </a:lnTo>
                  <a:lnTo>
                    <a:pt x="2642" y="1263"/>
                  </a:lnTo>
                  <a:lnTo>
                    <a:pt x="2632" y="1266"/>
                  </a:lnTo>
                  <a:lnTo>
                    <a:pt x="2621" y="1268"/>
                  </a:lnTo>
                  <a:lnTo>
                    <a:pt x="2613" y="1272"/>
                  </a:lnTo>
                  <a:lnTo>
                    <a:pt x="2603" y="1273"/>
                  </a:lnTo>
                  <a:lnTo>
                    <a:pt x="2594" y="1277"/>
                  </a:lnTo>
                  <a:lnTo>
                    <a:pt x="2582" y="1278"/>
                  </a:lnTo>
                  <a:lnTo>
                    <a:pt x="2573" y="1280"/>
                  </a:lnTo>
                  <a:lnTo>
                    <a:pt x="2565" y="1284"/>
                  </a:lnTo>
                  <a:lnTo>
                    <a:pt x="2555" y="1287"/>
                  </a:lnTo>
                  <a:lnTo>
                    <a:pt x="2544" y="1289"/>
                  </a:lnTo>
                  <a:lnTo>
                    <a:pt x="2534" y="1290"/>
                  </a:lnTo>
                  <a:lnTo>
                    <a:pt x="2525" y="1292"/>
                  </a:lnTo>
                  <a:lnTo>
                    <a:pt x="2517" y="1296"/>
                  </a:lnTo>
                  <a:lnTo>
                    <a:pt x="2507" y="1297"/>
                  </a:lnTo>
                  <a:lnTo>
                    <a:pt x="2498" y="1299"/>
                  </a:lnTo>
                  <a:lnTo>
                    <a:pt x="2488" y="1301"/>
                  </a:lnTo>
                  <a:lnTo>
                    <a:pt x="2479" y="1304"/>
                  </a:lnTo>
                  <a:lnTo>
                    <a:pt x="2469" y="1304"/>
                  </a:lnTo>
                  <a:lnTo>
                    <a:pt x="2459" y="1306"/>
                  </a:lnTo>
                  <a:lnTo>
                    <a:pt x="2448" y="1308"/>
                  </a:lnTo>
                  <a:lnTo>
                    <a:pt x="2440" y="1311"/>
                  </a:lnTo>
                  <a:lnTo>
                    <a:pt x="2428" y="1311"/>
                  </a:lnTo>
                  <a:lnTo>
                    <a:pt x="2419" y="1313"/>
                  </a:lnTo>
                  <a:lnTo>
                    <a:pt x="2409" y="1313"/>
                  </a:lnTo>
                  <a:lnTo>
                    <a:pt x="2400" y="1316"/>
                  </a:lnTo>
                  <a:lnTo>
                    <a:pt x="2390" y="1316"/>
                  </a:lnTo>
                  <a:lnTo>
                    <a:pt x="2380" y="1318"/>
                  </a:lnTo>
                  <a:lnTo>
                    <a:pt x="2371" y="1318"/>
                  </a:lnTo>
                  <a:lnTo>
                    <a:pt x="2363" y="1320"/>
                  </a:lnTo>
                  <a:lnTo>
                    <a:pt x="2352" y="1320"/>
                  </a:lnTo>
                  <a:lnTo>
                    <a:pt x="2344" y="1321"/>
                  </a:lnTo>
                  <a:lnTo>
                    <a:pt x="2333" y="1323"/>
                  </a:lnTo>
                  <a:lnTo>
                    <a:pt x="2325" y="1325"/>
                  </a:lnTo>
                  <a:lnTo>
                    <a:pt x="2315" y="1325"/>
                  </a:lnTo>
                  <a:lnTo>
                    <a:pt x="2304" y="1325"/>
                  </a:lnTo>
                  <a:lnTo>
                    <a:pt x="2296" y="1325"/>
                  </a:lnTo>
                  <a:lnTo>
                    <a:pt x="2285" y="1326"/>
                  </a:lnTo>
                  <a:lnTo>
                    <a:pt x="2275" y="1326"/>
                  </a:lnTo>
                  <a:lnTo>
                    <a:pt x="2267" y="1328"/>
                  </a:lnTo>
                  <a:lnTo>
                    <a:pt x="2256" y="1328"/>
                  </a:lnTo>
                  <a:lnTo>
                    <a:pt x="2248" y="1328"/>
                  </a:lnTo>
                  <a:lnTo>
                    <a:pt x="2237" y="1328"/>
                  </a:lnTo>
                  <a:lnTo>
                    <a:pt x="2229" y="1328"/>
                  </a:lnTo>
                  <a:lnTo>
                    <a:pt x="2220" y="1328"/>
                  </a:lnTo>
                  <a:lnTo>
                    <a:pt x="2210" y="1330"/>
                  </a:lnTo>
                  <a:lnTo>
                    <a:pt x="2201" y="1330"/>
                  </a:lnTo>
                  <a:lnTo>
                    <a:pt x="2191" y="1330"/>
                  </a:lnTo>
                  <a:lnTo>
                    <a:pt x="2183" y="1330"/>
                  </a:lnTo>
                  <a:lnTo>
                    <a:pt x="2174" y="1332"/>
                  </a:lnTo>
                  <a:lnTo>
                    <a:pt x="2162" y="1330"/>
                  </a:lnTo>
                  <a:lnTo>
                    <a:pt x="2153" y="1330"/>
                  </a:lnTo>
                  <a:lnTo>
                    <a:pt x="2143" y="1330"/>
                  </a:lnTo>
                  <a:lnTo>
                    <a:pt x="2135" y="1330"/>
                  </a:lnTo>
                  <a:lnTo>
                    <a:pt x="2126" y="1330"/>
                  </a:lnTo>
                  <a:lnTo>
                    <a:pt x="2116" y="1330"/>
                  </a:lnTo>
                  <a:lnTo>
                    <a:pt x="2107" y="1330"/>
                  </a:lnTo>
                  <a:lnTo>
                    <a:pt x="2097" y="1330"/>
                  </a:lnTo>
                  <a:lnTo>
                    <a:pt x="2088" y="1328"/>
                  </a:lnTo>
                  <a:lnTo>
                    <a:pt x="2080" y="1328"/>
                  </a:lnTo>
                  <a:lnTo>
                    <a:pt x="2069" y="1328"/>
                  </a:lnTo>
                  <a:lnTo>
                    <a:pt x="2061" y="1328"/>
                  </a:lnTo>
                  <a:lnTo>
                    <a:pt x="2051" y="1328"/>
                  </a:lnTo>
                  <a:lnTo>
                    <a:pt x="2042" y="1328"/>
                  </a:lnTo>
                  <a:lnTo>
                    <a:pt x="2033" y="1328"/>
                  </a:lnTo>
                  <a:lnTo>
                    <a:pt x="2025" y="1328"/>
                  </a:lnTo>
                  <a:lnTo>
                    <a:pt x="2016" y="1326"/>
                  </a:lnTo>
                  <a:lnTo>
                    <a:pt x="2006" y="1326"/>
                  </a:lnTo>
                  <a:lnTo>
                    <a:pt x="1997" y="1325"/>
                  </a:lnTo>
                  <a:lnTo>
                    <a:pt x="1987" y="1325"/>
                  </a:lnTo>
                  <a:lnTo>
                    <a:pt x="1979" y="1323"/>
                  </a:lnTo>
                  <a:lnTo>
                    <a:pt x="1970" y="1323"/>
                  </a:lnTo>
                  <a:lnTo>
                    <a:pt x="1960" y="1321"/>
                  </a:lnTo>
                  <a:lnTo>
                    <a:pt x="1953" y="1321"/>
                  </a:lnTo>
                  <a:lnTo>
                    <a:pt x="1943" y="1320"/>
                  </a:lnTo>
                  <a:lnTo>
                    <a:pt x="1934" y="1320"/>
                  </a:lnTo>
                  <a:lnTo>
                    <a:pt x="1925" y="1318"/>
                  </a:lnTo>
                  <a:lnTo>
                    <a:pt x="1917" y="1318"/>
                  </a:lnTo>
                  <a:lnTo>
                    <a:pt x="1900" y="1316"/>
                  </a:lnTo>
                  <a:lnTo>
                    <a:pt x="1884" y="1316"/>
                  </a:lnTo>
                  <a:lnTo>
                    <a:pt x="1876" y="1314"/>
                  </a:lnTo>
                  <a:lnTo>
                    <a:pt x="1865" y="1313"/>
                  </a:lnTo>
                  <a:lnTo>
                    <a:pt x="1857" y="1313"/>
                  </a:lnTo>
                  <a:lnTo>
                    <a:pt x="1848" y="1313"/>
                  </a:lnTo>
                  <a:lnTo>
                    <a:pt x="1840" y="1311"/>
                  </a:lnTo>
                  <a:lnTo>
                    <a:pt x="1833" y="1309"/>
                  </a:lnTo>
                  <a:lnTo>
                    <a:pt x="1823" y="1308"/>
                  </a:lnTo>
                  <a:lnTo>
                    <a:pt x="1816" y="1308"/>
                  </a:lnTo>
                  <a:lnTo>
                    <a:pt x="1805" y="1306"/>
                  </a:lnTo>
                  <a:lnTo>
                    <a:pt x="1799" y="1304"/>
                  </a:lnTo>
                  <a:lnTo>
                    <a:pt x="1788" y="1302"/>
                  </a:lnTo>
                  <a:lnTo>
                    <a:pt x="1781" y="1302"/>
                  </a:lnTo>
                  <a:lnTo>
                    <a:pt x="1764" y="1301"/>
                  </a:lnTo>
                  <a:lnTo>
                    <a:pt x="1749" y="1299"/>
                  </a:lnTo>
                  <a:lnTo>
                    <a:pt x="1739" y="1297"/>
                  </a:lnTo>
                  <a:lnTo>
                    <a:pt x="1730" y="1297"/>
                  </a:lnTo>
                  <a:lnTo>
                    <a:pt x="1723" y="1296"/>
                  </a:lnTo>
                  <a:lnTo>
                    <a:pt x="1715" y="1296"/>
                  </a:lnTo>
                  <a:lnTo>
                    <a:pt x="1706" y="1294"/>
                  </a:lnTo>
                  <a:lnTo>
                    <a:pt x="1696" y="1292"/>
                  </a:lnTo>
                  <a:lnTo>
                    <a:pt x="1689" y="1290"/>
                  </a:lnTo>
                  <a:lnTo>
                    <a:pt x="1680" y="1290"/>
                  </a:lnTo>
                  <a:lnTo>
                    <a:pt x="1672" y="1289"/>
                  </a:lnTo>
                  <a:lnTo>
                    <a:pt x="1663" y="1287"/>
                  </a:lnTo>
                  <a:lnTo>
                    <a:pt x="1655" y="1285"/>
                  </a:lnTo>
                  <a:lnTo>
                    <a:pt x="1646" y="1285"/>
                  </a:lnTo>
                  <a:lnTo>
                    <a:pt x="1629" y="1282"/>
                  </a:lnTo>
                  <a:lnTo>
                    <a:pt x="1613" y="1280"/>
                  </a:lnTo>
                  <a:lnTo>
                    <a:pt x="1605" y="1278"/>
                  </a:lnTo>
                  <a:lnTo>
                    <a:pt x="1596" y="1277"/>
                  </a:lnTo>
                  <a:lnTo>
                    <a:pt x="1586" y="1275"/>
                  </a:lnTo>
                  <a:lnTo>
                    <a:pt x="1579" y="1275"/>
                  </a:lnTo>
                  <a:lnTo>
                    <a:pt x="1569" y="1272"/>
                  </a:lnTo>
                  <a:lnTo>
                    <a:pt x="1560" y="1270"/>
                  </a:lnTo>
                  <a:lnTo>
                    <a:pt x="1552" y="1268"/>
                  </a:lnTo>
                  <a:lnTo>
                    <a:pt x="1543" y="1268"/>
                  </a:lnTo>
                  <a:lnTo>
                    <a:pt x="1535" y="1265"/>
                  </a:lnTo>
                  <a:lnTo>
                    <a:pt x="1524" y="1265"/>
                  </a:lnTo>
                  <a:lnTo>
                    <a:pt x="1516" y="1263"/>
                  </a:lnTo>
                  <a:lnTo>
                    <a:pt x="1507" y="1263"/>
                  </a:lnTo>
                  <a:lnTo>
                    <a:pt x="1499" y="1261"/>
                  </a:lnTo>
                  <a:lnTo>
                    <a:pt x="1490" y="1260"/>
                  </a:lnTo>
                  <a:lnTo>
                    <a:pt x="1481" y="1258"/>
                  </a:lnTo>
                  <a:lnTo>
                    <a:pt x="1473" y="1258"/>
                  </a:lnTo>
                  <a:lnTo>
                    <a:pt x="1464" y="1254"/>
                  </a:lnTo>
                  <a:lnTo>
                    <a:pt x="1456" y="1253"/>
                  </a:lnTo>
                  <a:lnTo>
                    <a:pt x="1445" y="1251"/>
                  </a:lnTo>
                  <a:lnTo>
                    <a:pt x="1437" y="1249"/>
                  </a:lnTo>
                  <a:lnTo>
                    <a:pt x="1427" y="1248"/>
                  </a:lnTo>
                  <a:lnTo>
                    <a:pt x="1418" y="1248"/>
                  </a:lnTo>
                  <a:lnTo>
                    <a:pt x="1409" y="1244"/>
                  </a:lnTo>
                  <a:lnTo>
                    <a:pt x="1401" y="1244"/>
                  </a:lnTo>
                  <a:lnTo>
                    <a:pt x="1391" y="1241"/>
                  </a:lnTo>
                  <a:lnTo>
                    <a:pt x="1380" y="1239"/>
                  </a:lnTo>
                  <a:lnTo>
                    <a:pt x="1372" y="1237"/>
                  </a:lnTo>
                  <a:lnTo>
                    <a:pt x="1363" y="1237"/>
                  </a:lnTo>
                  <a:lnTo>
                    <a:pt x="1353" y="1234"/>
                  </a:lnTo>
                  <a:lnTo>
                    <a:pt x="1344" y="1234"/>
                  </a:lnTo>
                  <a:lnTo>
                    <a:pt x="1334" y="1232"/>
                  </a:lnTo>
                  <a:lnTo>
                    <a:pt x="1325" y="1232"/>
                  </a:lnTo>
                  <a:lnTo>
                    <a:pt x="1315" y="1229"/>
                  </a:lnTo>
                  <a:lnTo>
                    <a:pt x="1303" y="1227"/>
                  </a:lnTo>
                  <a:lnTo>
                    <a:pt x="1295" y="1224"/>
                  </a:lnTo>
                  <a:lnTo>
                    <a:pt x="1286" y="1224"/>
                  </a:lnTo>
                  <a:lnTo>
                    <a:pt x="1274" y="1220"/>
                  </a:lnTo>
                  <a:lnTo>
                    <a:pt x="1264" y="1218"/>
                  </a:lnTo>
                  <a:lnTo>
                    <a:pt x="1255" y="1217"/>
                  </a:lnTo>
                  <a:lnTo>
                    <a:pt x="1245" y="1217"/>
                  </a:lnTo>
                  <a:lnTo>
                    <a:pt x="1235" y="1213"/>
                  </a:lnTo>
                  <a:lnTo>
                    <a:pt x="1224" y="1212"/>
                  </a:lnTo>
                  <a:lnTo>
                    <a:pt x="1212" y="1208"/>
                  </a:lnTo>
                  <a:lnTo>
                    <a:pt x="1204" y="1208"/>
                  </a:lnTo>
                  <a:lnTo>
                    <a:pt x="1193" y="1205"/>
                  </a:lnTo>
                  <a:lnTo>
                    <a:pt x="1183" y="1203"/>
                  </a:lnTo>
                  <a:lnTo>
                    <a:pt x="1173" y="1201"/>
                  </a:lnTo>
                  <a:lnTo>
                    <a:pt x="1163" y="1201"/>
                  </a:lnTo>
                  <a:lnTo>
                    <a:pt x="1151" y="1198"/>
                  </a:lnTo>
                  <a:lnTo>
                    <a:pt x="1142" y="1196"/>
                  </a:lnTo>
                  <a:lnTo>
                    <a:pt x="1130" y="1193"/>
                  </a:lnTo>
                  <a:lnTo>
                    <a:pt x="1120" y="1191"/>
                  </a:lnTo>
                  <a:lnTo>
                    <a:pt x="1109" y="1188"/>
                  </a:lnTo>
                  <a:lnTo>
                    <a:pt x="1099" y="1186"/>
                  </a:lnTo>
                  <a:lnTo>
                    <a:pt x="1087" y="1184"/>
                  </a:lnTo>
                  <a:lnTo>
                    <a:pt x="1079" y="1183"/>
                  </a:lnTo>
                  <a:lnTo>
                    <a:pt x="1068" y="1179"/>
                  </a:lnTo>
                  <a:lnTo>
                    <a:pt x="1056" y="1177"/>
                  </a:lnTo>
                  <a:lnTo>
                    <a:pt x="1046" y="1174"/>
                  </a:lnTo>
                  <a:lnTo>
                    <a:pt x="1036" y="1172"/>
                  </a:lnTo>
                  <a:lnTo>
                    <a:pt x="1025" y="1171"/>
                  </a:lnTo>
                  <a:lnTo>
                    <a:pt x="1015" y="1169"/>
                  </a:lnTo>
                  <a:lnTo>
                    <a:pt x="1005" y="1165"/>
                  </a:lnTo>
                  <a:lnTo>
                    <a:pt x="995" y="1164"/>
                  </a:lnTo>
                  <a:lnTo>
                    <a:pt x="984" y="1159"/>
                  </a:lnTo>
                  <a:lnTo>
                    <a:pt x="974" y="1157"/>
                  </a:lnTo>
                  <a:lnTo>
                    <a:pt x="962" y="1153"/>
                  </a:lnTo>
                  <a:lnTo>
                    <a:pt x="953" y="1152"/>
                  </a:lnTo>
                  <a:lnTo>
                    <a:pt x="943" y="1148"/>
                  </a:lnTo>
                  <a:lnTo>
                    <a:pt x="931" y="1145"/>
                  </a:lnTo>
                  <a:lnTo>
                    <a:pt x="921" y="1141"/>
                  </a:lnTo>
                  <a:lnTo>
                    <a:pt x="912" y="1140"/>
                  </a:lnTo>
                  <a:lnTo>
                    <a:pt x="900" y="1136"/>
                  </a:lnTo>
                  <a:lnTo>
                    <a:pt x="890" y="1135"/>
                  </a:lnTo>
                  <a:lnTo>
                    <a:pt x="880" y="1129"/>
                  </a:lnTo>
                  <a:lnTo>
                    <a:pt x="869" y="1128"/>
                  </a:lnTo>
                  <a:lnTo>
                    <a:pt x="859" y="1124"/>
                  </a:lnTo>
                  <a:lnTo>
                    <a:pt x="849" y="1123"/>
                  </a:lnTo>
                  <a:lnTo>
                    <a:pt x="839" y="1119"/>
                  </a:lnTo>
                  <a:lnTo>
                    <a:pt x="830" y="1117"/>
                  </a:lnTo>
                  <a:lnTo>
                    <a:pt x="820" y="1112"/>
                  </a:lnTo>
                  <a:lnTo>
                    <a:pt x="808" y="1109"/>
                  </a:lnTo>
                  <a:lnTo>
                    <a:pt x="797" y="1107"/>
                  </a:lnTo>
                  <a:lnTo>
                    <a:pt x="787" y="1104"/>
                  </a:lnTo>
                  <a:lnTo>
                    <a:pt x="779" y="1099"/>
                  </a:lnTo>
                  <a:lnTo>
                    <a:pt x="770" y="1095"/>
                  </a:lnTo>
                  <a:lnTo>
                    <a:pt x="760" y="1092"/>
                  </a:lnTo>
                  <a:lnTo>
                    <a:pt x="751" y="1090"/>
                  </a:lnTo>
                  <a:lnTo>
                    <a:pt x="741" y="1085"/>
                  </a:lnTo>
                  <a:lnTo>
                    <a:pt x="731" y="1081"/>
                  </a:lnTo>
                  <a:lnTo>
                    <a:pt x="722" y="1078"/>
                  </a:lnTo>
                  <a:lnTo>
                    <a:pt x="712" y="1076"/>
                  </a:lnTo>
                  <a:lnTo>
                    <a:pt x="703" y="1071"/>
                  </a:lnTo>
                  <a:lnTo>
                    <a:pt x="695" y="1068"/>
                  </a:lnTo>
                  <a:lnTo>
                    <a:pt x="684" y="1064"/>
                  </a:lnTo>
                  <a:lnTo>
                    <a:pt x="677" y="1061"/>
                  </a:lnTo>
                  <a:lnTo>
                    <a:pt x="667" y="1057"/>
                  </a:lnTo>
                  <a:lnTo>
                    <a:pt x="659" y="1052"/>
                  </a:lnTo>
                  <a:lnTo>
                    <a:pt x="648" y="1047"/>
                  </a:lnTo>
                  <a:lnTo>
                    <a:pt x="640" y="1044"/>
                  </a:lnTo>
                  <a:lnTo>
                    <a:pt x="623" y="1033"/>
                  </a:lnTo>
                  <a:lnTo>
                    <a:pt x="607" y="1027"/>
                  </a:lnTo>
                  <a:lnTo>
                    <a:pt x="599" y="1021"/>
                  </a:lnTo>
                  <a:lnTo>
                    <a:pt x="588" y="1016"/>
                  </a:lnTo>
                  <a:lnTo>
                    <a:pt x="581" y="1013"/>
                  </a:lnTo>
                  <a:lnTo>
                    <a:pt x="573" y="1008"/>
                  </a:lnTo>
                  <a:lnTo>
                    <a:pt x="556" y="997"/>
                  </a:lnTo>
                  <a:lnTo>
                    <a:pt x="542" y="991"/>
                  </a:lnTo>
                  <a:lnTo>
                    <a:pt x="527" y="980"/>
                  </a:lnTo>
                  <a:lnTo>
                    <a:pt x="511" y="970"/>
                  </a:lnTo>
                  <a:lnTo>
                    <a:pt x="497" y="961"/>
                  </a:lnTo>
                  <a:lnTo>
                    <a:pt x="484" y="951"/>
                  </a:lnTo>
                  <a:lnTo>
                    <a:pt x="470" y="943"/>
                  </a:lnTo>
                  <a:lnTo>
                    <a:pt x="456" y="934"/>
                  </a:lnTo>
                  <a:lnTo>
                    <a:pt x="444" y="924"/>
                  </a:lnTo>
                  <a:lnTo>
                    <a:pt x="431" y="915"/>
                  </a:lnTo>
                  <a:lnTo>
                    <a:pt x="417" y="903"/>
                  </a:lnTo>
                  <a:lnTo>
                    <a:pt x="405" y="895"/>
                  </a:lnTo>
                  <a:lnTo>
                    <a:pt x="393" y="884"/>
                  </a:lnTo>
                  <a:lnTo>
                    <a:pt x="383" y="874"/>
                  </a:lnTo>
                  <a:lnTo>
                    <a:pt x="367" y="865"/>
                  </a:lnTo>
                  <a:lnTo>
                    <a:pt x="357" y="855"/>
                  </a:lnTo>
                  <a:lnTo>
                    <a:pt x="347" y="847"/>
                  </a:lnTo>
                  <a:lnTo>
                    <a:pt x="336" y="838"/>
                  </a:lnTo>
                  <a:lnTo>
                    <a:pt x="324" y="828"/>
                  </a:lnTo>
                  <a:lnTo>
                    <a:pt x="314" y="819"/>
                  </a:lnTo>
                  <a:lnTo>
                    <a:pt x="304" y="809"/>
                  </a:lnTo>
                  <a:lnTo>
                    <a:pt x="295" y="800"/>
                  </a:lnTo>
                  <a:lnTo>
                    <a:pt x="287" y="792"/>
                  </a:lnTo>
                  <a:lnTo>
                    <a:pt x="276" y="781"/>
                  </a:lnTo>
                  <a:lnTo>
                    <a:pt x="268" y="775"/>
                  </a:lnTo>
                  <a:lnTo>
                    <a:pt x="259" y="766"/>
                  </a:lnTo>
                  <a:lnTo>
                    <a:pt x="251" y="757"/>
                  </a:lnTo>
                  <a:lnTo>
                    <a:pt x="242" y="747"/>
                  </a:lnTo>
                  <a:lnTo>
                    <a:pt x="232" y="740"/>
                  </a:lnTo>
                  <a:lnTo>
                    <a:pt x="225" y="732"/>
                  </a:lnTo>
                  <a:lnTo>
                    <a:pt x="215" y="725"/>
                  </a:lnTo>
                  <a:lnTo>
                    <a:pt x="208" y="718"/>
                  </a:lnTo>
                  <a:lnTo>
                    <a:pt x="199" y="711"/>
                  </a:lnTo>
                  <a:lnTo>
                    <a:pt x="194" y="704"/>
                  </a:lnTo>
                  <a:lnTo>
                    <a:pt x="179" y="691"/>
                  </a:lnTo>
                  <a:lnTo>
                    <a:pt x="165" y="677"/>
                  </a:lnTo>
                  <a:lnTo>
                    <a:pt x="151" y="665"/>
                  </a:lnTo>
                  <a:lnTo>
                    <a:pt x="143" y="653"/>
                  </a:lnTo>
                  <a:lnTo>
                    <a:pt x="131" y="641"/>
                  </a:lnTo>
                  <a:lnTo>
                    <a:pt x="120" y="631"/>
                  </a:lnTo>
                  <a:lnTo>
                    <a:pt x="112" y="619"/>
                  </a:lnTo>
                  <a:lnTo>
                    <a:pt x="103" y="610"/>
                  </a:lnTo>
                  <a:lnTo>
                    <a:pt x="96" y="602"/>
                  </a:lnTo>
                  <a:lnTo>
                    <a:pt x="89" y="591"/>
                  </a:lnTo>
                  <a:lnTo>
                    <a:pt x="86" y="584"/>
                  </a:lnTo>
                  <a:lnTo>
                    <a:pt x="81" y="578"/>
                  </a:lnTo>
                  <a:lnTo>
                    <a:pt x="71" y="560"/>
                  </a:lnTo>
                  <a:lnTo>
                    <a:pt x="65" y="547"/>
                  </a:lnTo>
                  <a:lnTo>
                    <a:pt x="62" y="533"/>
                  </a:lnTo>
                  <a:lnTo>
                    <a:pt x="64" y="521"/>
                  </a:lnTo>
                  <a:lnTo>
                    <a:pt x="67" y="506"/>
                  </a:lnTo>
                  <a:lnTo>
                    <a:pt x="76" y="492"/>
                  </a:lnTo>
                  <a:lnTo>
                    <a:pt x="81" y="482"/>
                  </a:lnTo>
                  <a:lnTo>
                    <a:pt x="88" y="475"/>
                  </a:lnTo>
                  <a:lnTo>
                    <a:pt x="95" y="464"/>
                  </a:lnTo>
                  <a:lnTo>
                    <a:pt x="103" y="458"/>
                  </a:lnTo>
                  <a:lnTo>
                    <a:pt x="112" y="444"/>
                  </a:lnTo>
                  <a:lnTo>
                    <a:pt x="120" y="434"/>
                  </a:lnTo>
                  <a:lnTo>
                    <a:pt x="131" y="422"/>
                  </a:lnTo>
                  <a:lnTo>
                    <a:pt x="144" y="411"/>
                  </a:lnTo>
                  <a:lnTo>
                    <a:pt x="155" y="398"/>
                  </a:lnTo>
                  <a:lnTo>
                    <a:pt x="168" y="386"/>
                  </a:lnTo>
                  <a:lnTo>
                    <a:pt x="182" y="374"/>
                  </a:lnTo>
                  <a:lnTo>
                    <a:pt x="197" y="362"/>
                  </a:lnTo>
                  <a:lnTo>
                    <a:pt x="211" y="348"/>
                  </a:lnTo>
                  <a:lnTo>
                    <a:pt x="228" y="334"/>
                  </a:lnTo>
                  <a:lnTo>
                    <a:pt x="239" y="327"/>
                  </a:lnTo>
                  <a:lnTo>
                    <a:pt x="247" y="322"/>
                  </a:lnTo>
                  <a:lnTo>
                    <a:pt x="257" y="315"/>
                  </a:lnTo>
                  <a:lnTo>
                    <a:pt x="266" y="310"/>
                  </a:lnTo>
                  <a:lnTo>
                    <a:pt x="275" y="303"/>
                  </a:lnTo>
                  <a:lnTo>
                    <a:pt x="285" y="298"/>
                  </a:lnTo>
                  <a:lnTo>
                    <a:pt x="293" y="291"/>
                  </a:lnTo>
                  <a:lnTo>
                    <a:pt x="304" y="286"/>
                  </a:lnTo>
                  <a:lnTo>
                    <a:pt x="314" y="281"/>
                  </a:lnTo>
                  <a:lnTo>
                    <a:pt x="326" y="274"/>
                  </a:lnTo>
                  <a:lnTo>
                    <a:pt x="336" y="271"/>
                  </a:lnTo>
                  <a:lnTo>
                    <a:pt x="350" y="266"/>
                  </a:lnTo>
                  <a:lnTo>
                    <a:pt x="359" y="259"/>
                  </a:lnTo>
                  <a:lnTo>
                    <a:pt x="371" y="255"/>
                  </a:lnTo>
                  <a:lnTo>
                    <a:pt x="383" y="250"/>
                  </a:lnTo>
                  <a:lnTo>
                    <a:pt x="395" y="245"/>
                  </a:lnTo>
                  <a:lnTo>
                    <a:pt x="405" y="240"/>
                  </a:lnTo>
                  <a:lnTo>
                    <a:pt x="417" y="236"/>
                  </a:lnTo>
                  <a:lnTo>
                    <a:pt x="429" y="231"/>
                  </a:lnTo>
                  <a:lnTo>
                    <a:pt x="443" y="228"/>
                  </a:lnTo>
                  <a:lnTo>
                    <a:pt x="455" y="223"/>
                  </a:lnTo>
                  <a:lnTo>
                    <a:pt x="467" y="219"/>
                  </a:lnTo>
                  <a:lnTo>
                    <a:pt x="479" y="216"/>
                  </a:lnTo>
                  <a:lnTo>
                    <a:pt x="492" y="212"/>
                  </a:lnTo>
                  <a:lnTo>
                    <a:pt x="506" y="207"/>
                  </a:lnTo>
                  <a:lnTo>
                    <a:pt x="518" y="206"/>
                  </a:lnTo>
                  <a:lnTo>
                    <a:pt x="532" y="202"/>
                  </a:lnTo>
                  <a:lnTo>
                    <a:pt x="545" y="200"/>
                  </a:lnTo>
                  <a:lnTo>
                    <a:pt x="557" y="195"/>
                  </a:lnTo>
                  <a:lnTo>
                    <a:pt x="571" y="192"/>
                  </a:lnTo>
                  <a:lnTo>
                    <a:pt x="585" y="190"/>
                  </a:lnTo>
                  <a:lnTo>
                    <a:pt x="599" y="187"/>
                  </a:lnTo>
                  <a:lnTo>
                    <a:pt x="612" y="183"/>
                  </a:lnTo>
                  <a:lnTo>
                    <a:pt x="626" y="180"/>
                  </a:lnTo>
                  <a:lnTo>
                    <a:pt x="640" y="176"/>
                  </a:lnTo>
                  <a:lnTo>
                    <a:pt x="653" y="176"/>
                  </a:lnTo>
                  <a:lnTo>
                    <a:pt x="665" y="171"/>
                  </a:lnTo>
                  <a:lnTo>
                    <a:pt x="679" y="170"/>
                  </a:lnTo>
                  <a:lnTo>
                    <a:pt x="695" y="164"/>
                  </a:lnTo>
                  <a:lnTo>
                    <a:pt x="708" y="163"/>
                  </a:lnTo>
                  <a:lnTo>
                    <a:pt x="720" y="161"/>
                  </a:lnTo>
                  <a:lnTo>
                    <a:pt x="734" y="158"/>
                  </a:lnTo>
                  <a:lnTo>
                    <a:pt x="748" y="154"/>
                  </a:lnTo>
                  <a:lnTo>
                    <a:pt x="761" y="153"/>
                  </a:lnTo>
                  <a:lnTo>
                    <a:pt x="773" y="147"/>
                  </a:lnTo>
                  <a:lnTo>
                    <a:pt x="787" y="144"/>
                  </a:lnTo>
                  <a:lnTo>
                    <a:pt x="801" y="142"/>
                  </a:lnTo>
                  <a:lnTo>
                    <a:pt x="815" y="139"/>
                  </a:lnTo>
                  <a:lnTo>
                    <a:pt x="827" y="134"/>
                  </a:lnTo>
                  <a:lnTo>
                    <a:pt x="840" y="130"/>
                  </a:lnTo>
                  <a:lnTo>
                    <a:pt x="854" y="129"/>
                  </a:lnTo>
                  <a:lnTo>
                    <a:pt x="868" y="127"/>
                  </a:lnTo>
                  <a:lnTo>
                    <a:pt x="881" y="122"/>
                  </a:lnTo>
                  <a:lnTo>
                    <a:pt x="895" y="118"/>
                  </a:lnTo>
                  <a:lnTo>
                    <a:pt x="909" y="115"/>
                  </a:lnTo>
                  <a:lnTo>
                    <a:pt x="923" y="113"/>
                  </a:lnTo>
                  <a:lnTo>
                    <a:pt x="936" y="110"/>
                  </a:lnTo>
                  <a:lnTo>
                    <a:pt x="952" y="106"/>
                  </a:lnTo>
                  <a:lnTo>
                    <a:pt x="967" y="103"/>
                  </a:lnTo>
                  <a:lnTo>
                    <a:pt x="983" y="101"/>
                  </a:lnTo>
                  <a:lnTo>
                    <a:pt x="996" y="98"/>
                  </a:lnTo>
                  <a:lnTo>
                    <a:pt x="1012" y="94"/>
                  </a:lnTo>
                  <a:lnTo>
                    <a:pt x="1027" y="91"/>
                  </a:lnTo>
                  <a:lnTo>
                    <a:pt x="1044" y="87"/>
                  </a:lnTo>
                  <a:lnTo>
                    <a:pt x="1060" y="84"/>
                  </a:lnTo>
                  <a:lnTo>
                    <a:pt x="1077" y="82"/>
                  </a:lnTo>
                  <a:lnTo>
                    <a:pt x="1084" y="82"/>
                  </a:lnTo>
                  <a:lnTo>
                    <a:pt x="1094" y="81"/>
                  </a:lnTo>
                  <a:lnTo>
                    <a:pt x="1103" y="79"/>
                  </a:lnTo>
                  <a:lnTo>
                    <a:pt x="1113" y="79"/>
                  </a:lnTo>
                  <a:lnTo>
                    <a:pt x="1120" y="77"/>
                  </a:lnTo>
                  <a:lnTo>
                    <a:pt x="1130" y="75"/>
                  </a:lnTo>
                  <a:lnTo>
                    <a:pt x="1139" y="74"/>
                  </a:lnTo>
                  <a:lnTo>
                    <a:pt x="1147" y="74"/>
                  </a:lnTo>
                  <a:lnTo>
                    <a:pt x="1157" y="72"/>
                  </a:lnTo>
                  <a:lnTo>
                    <a:pt x="1166" y="70"/>
                  </a:lnTo>
                  <a:lnTo>
                    <a:pt x="1176" y="69"/>
                  </a:lnTo>
                  <a:lnTo>
                    <a:pt x="1187" y="69"/>
                  </a:lnTo>
                  <a:lnTo>
                    <a:pt x="1195" y="67"/>
                  </a:lnTo>
                  <a:lnTo>
                    <a:pt x="1207" y="65"/>
                  </a:lnTo>
                  <a:lnTo>
                    <a:pt x="1217" y="65"/>
                  </a:lnTo>
                  <a:lnTo>
                    <a:pt x="1228" y="65"/>
                  </a:lnTo>
                  <a:lnTo>
                    <a:pt x="1238" y="63"/>
                  </a:lnTo>
                  <a:lnTo>
                    <a:pt x="1248" y="63"/>
                  </a:lnTo>
                  <a:lnTo>
                    <a:pt x="1259" y="63"/>
                  </a:lnTo>
                  <a:lnTo>
                    <a:pt x="1271" y="63"/>
                  </a:lnTo>
                  <a:lnTo>
                    <a:pt x="1281" y="62"/>
                  </a:lnTo>
                  <a:lnTo>
                    <a:pt x="1291" y="60"/>
                  </a:lnTo>
                  <a:lnTo>
                    <a:pt x="1301" y="58"/>
                  </a:lnTo>
                  <a:lnTo>
                    <a:pt x="1315" y="58"/>
                  </a:lnTo>
                  <a:lnTo>
                    <a:pt x="1325" y="57"/>
                  </a:lnTo>
                  <a:lnTo>
                    <a:pt x="1337" y="57"/>
                  </a:lnTo>
                  <a:lnTo>
                    <a:pt x="1348" y="55"/>
                  </a:lnTo>
                  <a:lnTo>
                    <a:pt x="1361" y="55"/>
                  </a:lnTo>
                  <a:lnTo>
                    <a:pt x="1372" y="53"/>
                  </a:lnTo>
                  <a:lnTo>
                    <a:pt x="1384" y="53"/>
                  </a:lnTo>
                  <a:lnTo>
                    <a:pt x="1396" y="51"/>
                  </a:lnTo>
                  <a:lnTo>
                    <a:pt x="1408" y="51"/>
                  </a:lnTo>
                  <a:lnTo>
                    <a:pt x="1418" y="51"/>
                  </a:lnTo>
                  <a:lnTo>
                    <a:pt x="1430" y="51"/>
                  </a:lnTo>
                  <a:lnTo>
                    <a:pt x="1442" y="51"/>
                  </a:lnTo>
                  <a:lnTo>
                    <a:pt x="1456" y="51"/>
                  </a:lnTo>
                  <a:lnTo>
                    <a:pt x="1466" y="50"/>
                  </a:lnTo>
                  <a:lnTo>
                    <a:pt x="1478" y="50"/>
                  </a:lnTo>
                  <a:lnTo>
                    <a:pt x="1488" y="50"/>
                  </a:lnTo>
                  <a:lnTo>
                    <a:pt x="1502" y="50"/>
                  </a:lnTo>
                  <a:lnTo>
                    <a:pt x="1512" y="48"/>
                  </a:lnTo>
                  <a:lnTo>
                    <a:pt x="1524" y="48"/>
                  </a:lnTo>
                  <a:lnTo>
                    <a:pt x="1536" y="48"/>
                  </a:lnTo>
                  <a:lnTo>
                    <a:pt x="1548" y="48"/>
                  </a:lnTo>
                  <a:lnTo>
                    <a:pt x="1559" y="48"/>
                  </a:lnTo>
                  <a:lnTo>
                    <a:pt x="1569" y="48"/>
                  </a:lnTo>
                  <a:lnTo>
                    <a:pt x="1581" y="48"/>
                  </a:lnTo>
                  <a:lnTo>
                    <a:pt x="1593" y="48"/>
                  </a:lnTo>
                  <a:lnTo>
                    <a:pt x="1603" y="48"/>
                  </a:lnTo>
                  <a:lnTo>
                    <a:pt x="1613" y="48"/>
                  </a:lnTo>
                  <a:lnTo>
                    <a:pt x="1625" y="48"/>
                  </a:lnTo>
                  <a:lnTo>
                    <a:pt x="1637" y="48"/>
                  </a:lnTo>
                  <a:lnTo>
                    <a:pt x="1646" y="46"/>
                  </a:lnTo>
                  <a:lnTo>
                    <a:pt x="1656" y="46"/>
                  </a:lnTo>
                  <a:lnTo>
                    <a:pt x="1665" y="46"/>
                  </a:lnTo>
                  <a:lnTo>
                    <a:pt x="1675" y="46"/>
                  </a:lnTo>
                  <a:lnTo>
                    <a:pt x="1685" y="45"/>
                  </a:lnTo>
                  <a:lnTo>
                    <a:pt x="1694" y="45"/>
                  </a:lnTo>
                  <a:lnTo>
                    <a:pt x="1704" y="45"/>
                  </a:lnTo>
                  <a:lnTo>
                    <a:pt x="1713" y="45"/>
                  </a:lnTo>
                  <a:lnTo>
                    <a:pt x="1728" y="45"/>
                  </a:lnTo>
                  <a:lnTo>
                    <a:pt x="1745" y="45"/>
                  </a:lnTo>
                  <a:lnTo>
                    <a:pt x="1759" y="45"/>
                  </a:lnTo>
                  <a:lnTo>
                    <a:pt x="1775" y="45"/>
                  </a:lnTo>
                  <a:lnTo>
                    <a:pt x="1785" y="45"/>
                  </a:lnTo>
                  <a:lnTo>
                    <a:pt x="1797" y="45"/>
                  </a:lnTo>
                  <a:lnTo>
                    <a:pt x="1805" y="45"/>
                  </a:lnTo>
                  <a:lnTo>
                    <a:pt x="1816" y="45"/>
                  </a:lnTo>
                  <a:lnTo>
                    <a:pt x="1826" y="45"/>
                  </a:lnTo>
                  <a:lnTo>
                    <a:pt x="1831" y="46"/>
                  </a:lnTo>
                  <a:lnTo>
                    <a:pt x="1829" y="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4290" y="777"/>
              <a:ext cx="209" cy="373"/>
            </a:xfrm>
            <a:custGeom>
              <a:avLst/>
              <a:gdLst>
                <a:gd name="T0" fmla="*/ 30 w 418"/>
                <a:gd name="T1" fmla="*/ 183 h 747"/>
                <a:gd name="T2" fmla="*/ 24 w 418"/>
                <a:gd name="T3" fmla="*/ 176 h 747"/>
                <a:gd name="T4" fmla="*/ 17 w 418"/>
                <a:gd name="T5" fmla="*/ 166 h 747"/>
                <a:gd name="T6" fmla="*/ 10 w 418"/>
                <a:gd name="T7" fmla="*/ 156 h 747"/>
                <a:gd name="T8" fmla="*/ 5 w 418"/>
                <a:gd name="T9" fmla="*/ 146 h 747"/>
                <a:gd name="T10" fmla="*/ 1 w 418"/>
                <a:gd name="T11" fmla="*/ 135 h 747"/>
                <a:gd name="T12" fmla="*/ 0 w 418"/>
                <a:gd name="T13" fmla="*/ 125 h 747"/>
                <a:gd name="T14" fmla="*/ 2 w 418"/>
                <a:gd name="T15" fmla="*/ 115 h 747"/>
                <a:gd name="T16" fmla="*/ 6 w 418"/>
                <a:gd name="T17" fmla="*/ 107 h 747"/>
                <a:gd name="T18" fmla="*/ 12 w 418"/>
                <a:gd name="T19" fmla="*/ 100 h 747"/>
                <a:gd name="T20" fmla="*/ 20 w 418"/>
                <a:gd name="T21" fmla="*/ 94 h 747"/>
                <a:gd name="T22" fmla="*/ 29 w 418"/>
                <a:gd name="T23" fmla="*/ 89 h 747"/>
                <a:gd name="T24" fmla="*/ 39 w 418"/>
                <a:gd name="T25" fmla="*/ 84 h 747"/>
                <a:gd name="T26" fmla="*/ 50 w 418"/>
                <a:gd name="T27" fmla="*/ 76 h 747"/>
                <a:gd name="T28" fmla="*/ 61 w 418"/>
                <a:gd name="T29" fmla="*/ 68 h 747"/>
                <a:gd name="T30" fmla="*/ 70 w 418"/>
                <a:gd name="T31" fmla="*/ 59 h 747"/>
                <a:gd name="T32" fmla="*/ 75 w 418"/>
                <a:gd name="T33" fmla="*/ 52 h 747"/>
                <a:gd name="T34" fmla="*/ 80 w 418"/>
                <a:gd name="T35" fmla="*/ 45 h 747"/>
                <a:gd name="T36" fmla="*/ 85 w 418"/>
                <a:gd name="T37" fmla="*/ 36 h 747"/>
                <a:gd name="T38" fmla="*/ 89 w 418"/>
                <a:gd name="T39" fmla="*/ 29 h 747"/>
                <a:gd name="T40" fmla="*/ 94 w 418"/>
                <a:gd name="T41" fmla="*/ 22 h 747"/>
                <a:gd name="T42" fmla="*/ 97 w 418"/>
                <a:gd name="T43" fmla="*/ 15 h 747"/>
                <a:gd name="T44" fmla="*/ 102 w 418"/>
                <a:gd name="T45" fmla="*/ 6 h 747"/>
                <a:gd name="T46" fmla="*/ 105 w 418"/>
                <a:gd name="T47" fmla="*/ 0 h 747"/>
                <a:gd name="T48" fmla="*/ 105 w 418"/>
                <a:gd name="T49" fmla="*/ 1 h 747"/>
                <a:gd name="T50" fmla="*/ 104 w 418"/>
                <a:gd name="T51" fmla="*/ 10 h 747"/>
                <a:gd name="T52" fmla="*/ 104 w 418"/>
                <a:gd name="T53" fmla="*/ 19 h 747"/>
                <a:gd name="T54" fmla="*/ 102 w 418"/>
                <a:gd name="T55" fmla="*/ 27 h 747"/>
                <a:gd name="T56" fmla="*/ 102 w 418"/>
                <a:gd name="T57" fmla="*/ 35 h 747"/>
                <a:gd name="T58" fmla="*/ 100 w 418"/>
                <a:gd name="T59" fmla="*/ 44 h 747"/>
                <a:gd name="T60" fmla="*/ 98 w 418"/>
                <a:gd name="T61" fmla="*/ 52 h 747"/>
                <a:gd name="T62" fmla="*/ 96 w 418"/>
                <a:gd name="T63" fmla="*/ 60 h 747"/>
                <a:gd name="T64" fmla="*/ 94 w 418"/>
                <a:gd name="T65" fmla="*/ 68 h 747"/>
                <a:gd name="T66" fmla="*/ 88 w 418"/>
                <a:gd name="T67" fmla="*/ 79 h 747"/>
                <a:gd name="T68" fmla="*/ 81 w 418"/>
                <a:gd name="T69" fmla="*/ 88 h 747"/>
                <a:gd name="T70" fmla="*/ 75 w 418"/>
                <a:gd name="T71" fmla="*/ 95 h 747"/>
                <a:gd name="T72" fmla="*/ 68 w 418"/>
                <a:gd name="T73" fmla="*/ 100 h 747"/>
                <a:gd name="T74" fmla="*/ 57 w 418"/>
                <a:gd name="T75" fmla="*/ 109 h 747"/>
                <a:gd name="T76" fmla="*/ 54 w 418"/>
                <a:gd name="T77" fmla="*/ 120 h 747"/>
                <a:gd name="T78" fmla="*/ 54 w 418"/>
                <a:gd name="T79" fmla="*/ 127 h 747"/>
                <a:gd name="T80" fmla="*/ 55 w 418"/>
                <a:gd name="T81" fmla="*/ 135 h 747"/>
                <a:gd name="T82" fmla="*/ 58 w 418"/>
                <a:gd name="T83" fmla="*/ 144 h 747"/>
                <a:gd name="T84" fmla="*/ 62 w 418"/>
                <a:gd name="T85" fmla="*/ 154 h 747"/>
                <a:gd name="T86" fmla="*/ 65 w 418"/>
                <a:gd name="T87" fmla="*/ 163 h 747"/>
                <a:gd name="T88" fmla="*/ 69 w 418"/>
                <a:gd name="T89" fmla="*/ 171 h 747"/>
                <a:gd name="T90" fmla="*/ 72 w 418"/>
                <a:gd name="T91" fmla="*/ 178 h 747"/>
                <a:gd name="T92" fmla="*/ 34 w 418"/>
                <a:gd name="T93" fmla="*/ 186 h 74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18" h="747">
                  <a:moveTo>
                    <a:pt x="134" y="747"/>
                  </a:moveTo>
                  <a:lnTo>
                    <a:pt x="129" y="744"/>
                  </a:lnTo>
                  <a:lnTo>
                    <a:pt x="118" y="732"/>
                  </a:lnTo>
                  <a:lnTo>
                    <a:pt x="111" y="723"/>
                  </a:lnTo>
                  <a:lnTo>
                    <a:pt x="103" y="715"/>
                  </a:lnTo>
                  <a:lnTo>
                    <a:pt x="94" y="704"/>
                  </a:lnTo>
                  <a:lnTo>
                    <a:pt x="87" y="694"/>
                  </a:lnTo>
                  <a:lnTo>
                    <a:pt x="75" y="680"/>
                  </a:lnTo>
                  <a:lnTo>
                    <a:pt x="65" y="667"/>
                  </a:lnTo>
                  <a:lnTo>
                    <a:pt x="57" y="653"/>
                  </a:lnTo>
                  <a:lnTo>
                    <a:pt x="46" y="641"/>
                  </a:lnTo>
                  <a:lnTo>
                    <a:pt x="38" y="626"/>
                  </a:lnTo>
                  <a:lnTo>
                    <a:pt x="29" y="612"/>
                  </a:lnTo>
                  <a:lnTo>
                    <a:pt x="22" y="598"/>
                  </a:lnTo>
                  <a:lnTo>
                    <a:pt x="17" y="584"/>
                  </a:lnTo>
                  <a:lnTo>
                    <a:pt x="10" y="569"/>
                  </a:lnTo>
                  <a:lnTo>
                    <a:pt x="7" y="555"/>
                  </a:lnTo>
                  <a:lnTo>
                    <a:pt x="3" y="542"/>
                  </a:lnTo>
                  <a:lnTo>
                    <a:pt x="2" y="528"/>
                  </a:lnTo>
                  <a:lnTo>
                    <a:pt x="0" y="514"/>
                  </a:lnTo>
                  <a:lnTo>
                    <a:pt x="0" y="501"/>
                  </a:lnTo>
                  <a:lnTo>
                    <a:pt x="2" y="489"/>
                  </a:lnTo>
                  <a:lnTo>
                    <a:pt x="5" y="478"/>
                  </a:lnTo>
                  <a:lnTo>
                    <a:pt x="7" y="463"/>
                  </a:lnTo>
                  <a:lnTo>
                    <a:pt x="10" y="453"/>
                  </a:lnTo>
                  <a:lnTo>
                    <a:pt x="15" y="441"/>
                  </a:lnTo>
                  <a:lnTo>
                    <a:pt x="24" y="430"/>
                  </a:lnTo>
                  <a:lnTo>
                    <a:pt x="29" y="420"/>
                  </a:lnTo>
                  <a:lnTo>
                    <a:pt x="39" y="411"/>
                  </a:lnTo>
                  <a:lnTo>
                    <a:pt x="48" y="401"/>
                  </a:lnTo>
                  <a:lnTo>
                    <a:pt x="58" y="394"/>
                  </a:lnTo>
                  <a:lnTo>
                    <a:pt x="69" y="384"/>
                  </a:lnTo>
                  <a:lnTo>
                    <a:pt x="79" y="379"/>
                  </a:lnTo>
                  <a:lnTo>
                    <a:pt x="89" y="370"/>
                  </a:lnTo>
                  <a:lnTo>
                    <a:pt x="103" y="365"/>
                  </a:lnTo>
                  <a:lnTo>
                    <a:pt x="113" y="357"/>
                  </a:lnTo>
                  <a:lnTo>
                    <a:pt x="127" y="351"/>
                  </a:lnTo>
                  <a:lnTo>
                    <a:pt x="141" y="343"/>
                  </a:lnTo>
                  <a:lnTo>
                    <a:pt x="154" y="336"/>
                  </a:lnTo>
                  <a:lnTo>
                    <a:pt x="168" y="327"/>
                  </a:lnTo>
                  <a:lnTo>
                    <a:pt x="182" y="319"/>
                  </a:lnTo>
                  <a:lnTo>
                    <a:pt x="197" y="307"/>
                  </a:lnTo>
                  <a:lnTo>
                    <a:pt x="213" y="298"/>
                  </a:lnTo>
                  <a:lnTo>
                    <a:pt x="226" y="286"/>
                  </a:lnTo>
                  <a:lnTo>
                    <a:pt x="242" y="273"/>
                  </a:lnTo>
                  <a:lnTo>
                    <a:pt x="257" y="259"/>
                  </a:lnTo>
                  <a:lnTo>
                    <a:pt x="273" y="245"/>
                  </a:lnTo>
                  <a:lnTo>
                    <a:pt x="278" y="237"/>
                  </a:lnTo>
                  <a:lnTo>
                    <a:pt x="285" y="226"/>
                  </a:lnTo>
                  <a:lnTo>
                    <a:pt x="291" y="218"/>
                  </a:lnTo>
                  <a:lnTo>
                    <a:pt x="298" y="209"/>
                  </a:lnTo>
                  <a:lnTo>
                    <a:pt x="305" y="199"/>
                  </a:lnTo>
                  <a:lnTo>
                    <a:pt x="312" y="190"/>
                  </a:lnTo>
                  <a:lnTo>
                    <a:pt x="319" y="180"/>
                  </a:lnTo>
                  <a:lnTo>
                    <a:pt x="326" y="170"/>
                  </a:lnTo>
                  <a:lnTo>
                    <a:pt x="331" y="159"/>
                  </a:lnTo>
                  <a:lnTo>
                    <a:pt x="338" y="147"/>
                  </a:lnTo>
                  <a:lnTo>
                    <a:pt x="343" y="137"/>
                  </a:lnTo>
                  <a:lnTo>
                    <a:pt x="351" y="129"/>
                  </a:lnTo>
                  <a:lnTo>
                    <a:pt x="355" y="117"/>
                  </a:lnTo>
                  <a:lnTo>
                    <a:pt x="362" y="108"/>
                  </a:lnTo>
                  <a:lnTo>
                    <a:pt x="369" y="99"/>
                  </a:lnTo>
                  <a:lnTo>
                    <a:pt x="374" y="89"/>
                  </a:lnTo>
                  <a:lnTo>
                    <a:pt x="377" y="79"/>
                  </a:lnTo>
                  <a:lnTo>
                    <a:pt x="382" y="69"/>
                  </a:lnTo>
                  <a:lnTo>
                    <a:pt x="386" y="60"/>
                  </a:lnTo>
                  <a:lnTo>
                    <a:pt x="391" y="53"/>
                  </a:lnTo>
                  <a:lnTo>
                    <a:pt x="398" y="38"/>
                  </a:lnTo>
                  <a:lnTo>
                    <a:pt x="405" y="24"/>
                  </a:lnTo>
                  <a:lnTo>
                    <a:pt x="410" y="14"/>
                  </a:lnTo>
                  <a:lnTo>
                    <a:pt x="415" y="5"/>
                  </a:lnTo>
                  <a:lnTo>
                    <a:pt x="417" y="0"/>
                  </a:lnTo>
                  <a:lnTo>
                    <a:pt x="418" y="0"/>
                  </a:lnTo>
                  <a:lnTo>
                    <a:pt x="417" y="0"/>
                  </a:lnTo>
                  <a:lnTo>
                    <a:pt x="417" y="5"/>
                  </a:lnTo>
                  <a:lnTo>
                    <a:pt x="417" y="16"/>
                  </a:lnTo>
                  <a:lnTo>
                    <a:pt x="417" y="28"/>
                  </a:lnTo>
                  <a:lnTo>
                    <a:pt x="415" y="41"/>
                  </a:lnTo>
                  <a:lnTo>
                    <a:pt x="415" y="58"/>
                  </a:lnTo>
                  <a:lnTo>
                    <a:pt x="413" y="67"/>
                  </a:lnTo>
                  <a:lnTo>
                    <a:pt x="413" y="77"/>
                  </a:lnTo>
                  <a:lnTo>
                    <a:pt x="411" y="87"/>
                  </a:lnTo>
                  <a:lnTo>
                    <a:pt x="411" y="99"/>
                  </a:lnTo>
                  <a:lnTo>
                    <a:pt x="408" y="108"/>
                  </a:lnTo>
                  <a:lnTo>
                    <a:pt x="408" y="118"/>
                  </a:lnTo>
                  <a:lnTo>
                    <a:pt x="405" y="130"/>
                  </a:lnTo>
                  <a:lnTo>
                    <a:pt x="405" y="142"/>
                  </a:lnTo>
                  <a:lnTo>
                    <a:pt x="401" y="153"/>
                  </a:lnTo>
                  <a:lnTo>
                    <a:pt x="401" y="165"/>
                  </a:lnTo>
                  <a:lnTo>
                    <a:pt x="399" y="177"/>
                  </a:lnTo>
                  <a:lnTo>
                    <a:pt x="398" y="189"/>
                  </a:lnTo>
                  <a:lnTo>
                    <a:pt x="394" y="197"/>
                  </a:lnTo>
                  <a:lnTo>
                    <a:pt x="391" y="209"/>
                  </a:lnTo>
                  <a:lnTo>
                    <a:pt x="387" y="219"/>
                  </a:lnTo>
                  <a:lnTo>
                    <a:pt x="386" y="231"/>
                  </a:lnTo>
                  <a:lnTo>
                    <a:pt x="384" y="242"/>
                  </a:lnTo>
                  <a:lnTo>
                    <a:pt x="381" y="254"/>
                  </a:lnTo>
                  <a:lnTo>
                    <a:pt x="377" y="262"/>
                  </a:lnTo>
                  <a:lnTo>
                    <a:pt x="375" y="273"/>
                  </a:lnTo>
                  <a:lnTo>
                    <a:pt x="369" y="288"/>
                  </a:lnTo>
                  <a:lnTo>
                    <a:pt x="360" y="303"/>
                  </a:lnTo>
                  <a:lnTo>
                    <a:pt x="351" y="319"/>
                  </a:lnTo>
                  <a:lnTo>
                    <a:pt x="343" y="333"/>
                  </a:lnTo>
                  <a:lnTo>
                    <a:pt x="334" y="343"/>
                  </a:lnTo>
                  <a:lnTo>
                    <a:pt x="324" y="355"/>
                  </a:lnTo>
                  <a:lnTo>
                    <a:pt x="315" y="365"/>
                  </a:lnTo>
                  <a:lnTo>
                    <a:pt x="305" y="374"/>
                  </a:lnTo>
                  <a:lnTo>
                    <a:pt x="297" y="381"/>
                  </a:lnTo>
                  <a:lnTo>
                    <a:pt x="288" y="387"/>
                  </a:lnTo>
                  <a:lnTo>
                    <a:pt x="278" y="394"/>
                  </a:lnTo>
                  <a:lnTo>
                    <a:pt x="269" y="401"/>
                  </a:lnTo>
                  <a:lnTo>
                    <a:pt x="254" y="415"/>
                  </a:lnTo>
                  <a:lnTo>
                    <a:pt x="242" y="429"/>
                  </a:lnTo>
                  <a:lnTo>
                    <a:pt x="228" y="439"/>
                  </a:lnTo>
                  <a:lnTo>
                    <a:pt x="219" y="453"/>
                  </a:lnTo>
                  <a:lnTo>
                    <a:pt x="213" y="466"/>
                  </a:lnTo>
                  <a:lnTo>
                    <a:pt x="213" y="483"/>
                  </a:lnTo>
                  <a:lnTo>
                    <a:pt x="211" y="492"/>
                  </a:lnTo>
                  <a:lnTo>
                    <a:pt x="211" y="501"/>
                  </a:lnTo>
                  <a:lnTo>
                    <a:pt x="213" y="509"/>
                  </a:lnTo>
                  <a:lnTo>
                    <a:pt x="214" y="521"/>
                  </a:lnTo>
                  <a:lnTo>
                    <a:pt x="214" y="530"/>
                  </a:lnTo>
                  <a:lnTo>
                    <a:pt x="218" y="542"/>
                  </a:lnTo>
                  <a:lnTo>
                    <a:pt x="223" y="554"/>
                  </a:lnTo>
                  <a:lnTo>
                    <a:pt x="228" y="567"/>
                  </a:lnTo>
                  <a:lnTo>
                    <a:pt x="230" y="578"/>
                  </a:lnTo>
                  <a:lnTo>
                    <a:pt x="235" y="591"/>
                  </a:lnTo>
                  <a:lnTo>
                    <a:pt x="240" y="603"/>
                  </a:lnTo>
                  <a:lnTo>
                    <a:pt x="245" y="619"/>
                  </a:lnTo>
                  <a:lnTo>
                    <a:pt x="250" y="631"/>
                  </a:lnTo>
                  <a:lnTo>
                    <a:pt x="255" y="643"/>
                  </a:lnTo>
                  <a:lnTo>
                    <a:pt x="259" y="655"/>
                  </a:lnTo>
                  <a:lnTo>
                    <a:pt x="266" y="667"/>
                  </a:lnTo>
                  <a:lnTo>
                    <a:pt x="269" y="677"/>
                  </a:lnTo>
                  <a:lnTo>
                    <a:pt x="274" y="687"/>
                  </a:lnTo>
                  <a:lnTo>
                    <a:pt x="276" y="696"/>
                  </a:lnTo>
                  <a:lnTo>
                    <a:pt x="281" y="704"/>
                  </a:lnTo>
                  <a:lnTo>
                    <a:pt x="286" y="715"/>
                  </a:lnTo>
                  <a:lnTo>
                    <a:pt x="290" y="720"/>
                  </a:lnTo>
                  <a:lnTo>
                    <a:pt x="134" y="747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4477" y="754"/>
              <a:ext cx="272" cy="459"/>
            </a:xfrm>
            <a:custGeom>
              <a:avLst/>
              <a:gdLst>
                <a:gd name="T0" fmla="*/ 5 w 543"/>
                <a:gd name="T1" fmla="*/ 225 h 916"/>
                <a:gd name="T2" fmla="*/ 2 w 543"/>
                <a:gd name="T3" fmla="*/ 217 h 916"/>
                <a:gd name="T4" fmla="*/ 1 w 543"/>
                <a:gd name="T5" fmla="*/ 207 h 916"/>
                <a:gd name="T6" fmla="*/ 0 w 543"/>
                <a:gd name="T7" fmla="*/ 197 h 916"/>
                <a:gd name="T8" fmla="*/ 3 w 543"/>
                <a:gd name="T9" fmla="*/ 187 h 916"/>
                <a:gd name="T10" fmla="*/ 7 w 543"/>
                <a:gd name="T11" fmla="*/ 179 h 916"/>
                <a:gd name="T12" fmla="*/ 15 w 543"/>
                <a:gd name="T13" fmla="*/ 172 h 916"/>
                <a:gd name="T14" fmla="*/ 26 w 543"/>
                <a:gd name="T15" fmla="*/ 166 h 916"/>
                <a:gd name="T16" fmla="*/ 37 w 543"/>
                <a:gd name="T17" fmla="*/ 161 h 916"/>
                <a:gd name="T18" fmla="*/ 48 w 543"/>
                <a:gd name="T19" fmla="*/ 155 h 916"/>
                <a:gd name="T20" fmla="*/ 59 w 543"/>
                <a:gd name="T21" fmla="*/ 149 h 916"/>
                <a:gd name="T22" fmla="*/ 68 w 543"/>
                <a:gd name="T23" fmla="*/ 141 h 916"/>
                <a:gd name="T24" fmla="*/ 77 w 543"/>
                <a:gd name="T25" fmla="*/ 134 h 916"/>
                <a:gd name="T26" fmla="*/ 85 w 543"/>
                <a:gd name="T27" fmla="*/ 125 h 916"/>
                <a:gd name="T28" fmla="*/ 92 w 543"/>
                <a:gd name="T29" fmla="*/ 117 h 916"/>
                <a:gd name="T30" fmla="*/ 97 w 543"/>
                <a:gd name="T31" fmla="*/ 108 h 916"/>
                <a:gd name="T32" fmla="*/ 102 w 543"/>
                <a:gd name="T33" fmla="*/ 100 h 916"/>
                <a:gd name="T34" fmla="*/ 104 w 543"/>
                <a:gd name="T35" fmla="*/ 92 h 916"/>
                <a:gd name="T36" fmla="*/ 107 w 543"/>
                <a:gd name="T37" fmla="*/ 85 h 916"/>
                <a:gd name="T38" fmla="*/ 106 w 543"/>
                <a:gd name="T39" fmla="*/ 77 h 916"/>
                <a:gd name="T40" fmla="*/ 104 w 543"/>
                <a:gd name="T41" fmla="*/ 70 h 916"/>
                <a:gd name="T42" fmla="*/ 100 w 543"/>
                <a:gd name="T43" fmla="*/ 62 h 916"/>
                <a:gd name="T44" fmla="*/ 95 w 543"/>
                <a:gd name="T45" fmla="*/ 55 h 916"/>
                <a:gd name="T46" fmla="*/ 88 w 543"/>
                <a:gd name="T47" fmla="*/ 47 h 916"/>
                <a:gd name="T48" fmla="*/ 80 w 543"/>
                <a:gd name="T49" fmla="*/ 40 h 916"/>
                <a:gd name="T50" fmla="*/ 72 w 543"/>
                <a:gd name="T51" fmla="*/ 32 h 916"/>
                <a:gd name="T52" fmla="*/ 64 w 543"/>
                <a:gd name="T53" fmla="*/ 23 h 916"/>
                <a:gd name="T54" fmla="*/ 57 w 543"/>
                <a:gd name="T55" fmla="*/ 16 h 916"/>
                <a:gd name="T56" fmla="*/ 50 w 543"/>
                <a:gd name="T57" fmla="*/ 9 h 916"/>
                <a:gd name="T58" fmla="*/ 43 w 543"/>
                <a:gd name="T59" fmla="*/ 1 h 916"/>
                <a:gd name="T60" fmla="*/ 45 w 543"/>
                <a:gd name="T61" fmla="*/ 1 h 916"/>
                <a:gd name="T62" fmla="*/ 53 w 543"/>
                <a:gd name="T63" fmla="*/ 4 h 916"/>
                <a:gd name="T64" fmla="*/ 63 w 543"/>
                <a:gd name="T65" fmla="*/ 8 h 916"/>
                <a:gd name="T66" fmla="*/ 75 w 543"/>
                <a:gd name="T67" fmla="*/ 13 h 916"/>
                <a:gd name="T68" fmla="*/ 87 w 543"/>
                <a:gd name="T69" fmla="*/ 19 h 916"/>
                <a:gd name="T70" fmla="*/ 97 w 543"/>
                <a:gd name="T71" fmla="*/ 24 h 916"/>
                <a:gd name="T72" fmla="*/ 106 w 543"/>
                <a:gd name="T73" fmla="*/ 29 h 916"/>
                <a:gd name="T74" fmla="*/ 113 w 543"/>
                <a:gd name="T75" fmla="*/ 36 h 916"/>
                <a:gd name="T76" fmla="*/ 120 w 543"/>
                <a:gd name="T77" fmla="*/ 44 h 916"/>
                <a:gd name="T78" fmla="*/ 125 w 543"/>
                <a:gd name="T79" fmla="*/ 53 h 916"/>
                <a:gd name="T80" fmla="*/ 131 w 543"/>
                <a:gd name="T81" fmla="*/ 63 h 916"/>
                <a:gd name="T82" fmla="*/ 134 w 543"/>
                <a:gd name="T83" fmla="*/ 74 h 916"/>
                <a:gd name="T84" fmla="*/ 136 w 543"/>
                <a:gd name="T85" fmla="*/ 84 h 916"/>
                <a:gd name="T86" fmla="*/ 136 w 543"/>
                <a:gd name="T87" fmla="*/ 95 h 916"/>
                <a:gd name="T88" fmla="*/ 135 w 543"/>
                <a:gd name="T89" fmla="*/ 105 h 916"/>
                <a:gd name="T90" fmla="*/ 133 w 543"/>
                <a:gd name="T91" fmla="*/ 116 h 916"/>
                <a:gd name="T92" fmla="*/ 129 w 543"/>
                <a:gd name="T93" fmla="*/ 126 h 916"/>
                <a:gd name="T94" fmla="*/ 127 w 543"/>
                <a:gd name="T95" fmla="*/ 134 h 916"/>
                <a:gd name="T96" fmla="*/ 123 w 543"/>
                <a:gd name="T97" fmla="*/ 142 h 916"/>
                <a:gd name="T98" fmla="*/ 117 w 543"/>
                <a:gd name="T99" fmla="*/ 150 h 916"/>
                <a:gd name="T100" fmla="*/ 107 w 543"/>
                <a:gd name="T101" fmla="*/ 158 h 916"/>
                <a:gd name="T102" fmla="*/ 99 w 543"/>
                <a:gd name="T103" fmla="*/ 162 h 916"/>
                <a:gd name="T104" fmla="*/ 92 w 543"/>
                <a:gd name="T105" fmla="*/ 165 h 916"/>
                <a:gd name="T106" fmla="*/ 82 w 543"/>
                <a:gd name="T107" fmla="*/ 169 h 916"/>
                <a:gd name="T108" fmla="*/ 74 w 543"/>
                <a:gd name="T109" fmla="*/ 171 h 916"/>
                <a:gd name="T110" fmla="*/ 66 w 543"/>
                <a:gd name="T111" fmla="*/ 175 h 916"/>
                <a:gd name="T112" fmla="*/ 59 w 543"/>
                <a:gd name="T113" fmla="*/ 182 h 916"/>
                <a:gd name="T114" fmla="*/ 53 w 543"/>
                <a:gd name="T115" fmla="*/ 189 h 916"/>
                <a:gd name="T116" fmla="*/ 49 w 543"/>
                <a:gd name="T117" fmla="*/ 196 h 916"/>
                <a:gd name="T118" fmla="*/ 47 w 543"/>
                <a:gd name="T119" fmla="*/ 204 h 916"/>
                <a:gd name="T120" fmla="*/ 46 w 543"/>
                <a:gd name="T121" fmla="*/ 211 h 916"/>
                <a:gd name="T122" fmla="*/ 45 w 543"/>
                <a:gd name="T123" fmla="*/ 220 h 916"/>
                <a:gd name="T124" fmla="*/ 7 w 543"/>
                <a:gd name="T125" fmla="*/ 230 h 9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43" h="916">
                  <a:moveTo>
                    <a:pt x="25" y="916"/>
                  </a:moveTo>
                  <a:lnTo>
                    <a:pt x="22" y="910"/>
                  </a:lnTo>
                  <a:lnTo>
                    <a:pt x="17" y="898"/>
                  </a:lnTo>
                  <a:lnTo>
                    <a:pt x="13" y="887"/>
                  </a:lnTo>
                  <a:lnTo>
                    <a:pt x="10" y="879"/>
                  </a:lnTo>
                  <a:lnTo>
                    <a:pt x="8" y="867"/>
                  </a:lnTo>
                  <a:lnTo>
                    <a:pt x="7" y="855"/>
                  </a:lnTo>
                  <a:lnTo>
                    <a:pt x="3" y="841"/>
                  </a:lnTo>
                  <a:lnTo>
                    <a:pt x="1" y="827"/>
                  </a:lnTo>
                  <a:lnTo>
                    <a:pt x="0" y="814"/>
                  </a:lnTo>
                  <a:lnTo>
                    <a:pt x="0" y="800"/>
                  </a:lnTo>
                  <a:lnTo>
                    <a:pt x="0" y="786"/>
                  </a:lnTo>
                  <a:lnTo>
                    <a:pt x="1" y="772"/>
                  </a:lnTo>
                  <a:lnTo>
                    <a:pt x="3" y="759"/>
                  </a:lnTo>
                  <a:lnTo>
                    <a:pt x="10" y="747"/>
                  </a:lnTo>
                  <a:lnTo>
                    <a:pt x="13" y="733"/>
                  </a:lnTo>
                  <a:lnTo>
                    <a:pt x="20" y="723"/>
                  </a:lnTo>
                  <a:lnTo>
                    <a:pt x="27" y="712"/>
                  </a:lnTo>
                  <a:lnTo>
                    <a:pt x="39" y="704"/>
                  </a:lnTo>
                  <a:lnTo>
                    <a:pt x="48" y="695"/>
                  </a:lnTo>
                  <a:lnTo>
                    <a:pt x="60" y="685"/>
                  </a:lnTo>
                  <a:lnTo>
                    <a:pt x="73" y="678"/>
                  </a:lnTo>
                  <a:lnTo>
                    <a:pt x="89" y="671"/>
                  </a:lnTo>
                  <a:lnTo>
                    <a:pt x="103" y="663"/>
                  </a:lnTo>
                  <a:lnTo>
                    <a:pt x="116" y="656"/>
                  </a:lnTo>
                  <a:lnTo>
                    <a:pt x="132" y="647"/>
                  </a:lnTo>
                  <a:lnTo>
                    <a:pt x="147" y="640"/>
                  </a:lnTo>
                  <a:lnTo>
                    <a:pt x="161" y="632"/>
                  </a:lnTo>
                  <a:lnTo>
                    <a:pt x="176" y="625"/>
                  </a:lnTo>
                  <a:lnTo>
                    <a:pt x="192" y="616"/>
                  </a:lnTo>
                  <a:lnTo>
                    <a:pt x="207" y="611"/>
                  </a:lnTo>
                  <a:lnTo>
                    <a:pt x="219" y="601"/>
                  </a:lnTo>
                  <a:lnTo>
                    <a:pt x="233" y="593"/>
                  </a:lnTo>
                  <a:lnTo>
                    <a:pt x="247" y="584"/>
                  </a:lnTo>
                  <a:lnTo>
                    <a:pt x="260" y="574"/>
                  </a:lnTo>
                  <a:lnTo>
                    <a:pt x="272" y="563"/>
                  </a:lnTo>
                  <a:lnTo>
                    <a:pt x="284" y="553"/>
                  </a:lnTo>
                  <a:lnTo>
                    <a:pt x="296" y="541"/>
                  </a:lnTo>
                  <a:lnTo>
                    <a:pt x="308" y="533"/>
                  </a:lnTo>
                  <a:lnTo>
                    <a:pt x="319" y="521"/>
                  </a:lnTo>
                  <a:lnTo>
                    <a:pt x="329" y="509"/>
                  </a:lnTo>
                  <a:lnTo>
                    <a:pt x="337" y="497"/>
                  </a:lnTo>
                  <a:lnTo>
                    <a:pt x="349" y="488"/>
                  </a:lnTo>
                  <a:lnTo>
                    <a:pt x="356" y="474"/>
                  </a:lnTo>
                  <a:lnTo>
                    <a:pt x="367" y="464"/>
                  </a:lnTo>
                  <a:lnTo>
                    <a:pt x="373" y="452"/>
                  </a:lnTo>
                  <a:lnTo>
                    <a:pt x="382" y="443"/>
                  </a:lnTo>
                  <a:lnTo>
                    <a:pt x="387" y="430"/>
                  </a:lnTo>
                  <a:lnTo>
                    <a:pt x="394" y="419"/>
                  </a:lnTo>
                  <a:lnTo>
                    <a:pt x="399" y="409"/>
                  </a:lnTo>
                  <a:lnTo>
                    <a:pt x="406" y="399"/>
                  </a:lnTo>
                  <a:lnTo>
                    <a:pt x="409" y="389"/>
                  </a:lnTo>
                  <a:lnTo>
                    <a:pt x="415" y="378"/>
                  </a:lnTo>
                  <a:lnTo>
                    <a:pt x="416" y="366"/>
                  </a:lnTo>
                  <a:lnTo>
                    <a:pt x="421" y="358"/>
                  </a:lnTo>
                  <a:lnTo>
                    <a:pt x="423" y="347"/>
                  </a:lnTo>
                  <a:lnTo>
                    <a:pt x="425" y="337"/>
                  </a:lnTo>
                  <a:lnTo>
                    <a:pt x="425" y="327"/>
                  </a:lnTo>
                  <a:lnTo>
                    <a:pt x="425" y="317"/>
                  </a:lnTo>
                  <a:lnTo>
                    <a:pt x="423" y="306"/>
                  </a:lnTo>
                  <a:lnTo>
                    <a:pt x="421" y="298"/>
                  </a:lnTo>
                  <a:lnTo>
                    <a:pt x="418" y="286"/>
                  </a:lnTo>
                  <a:lnTo>
                    <a:pt x="416" y="277"/>
                  </a:lnTo>
                  <a:lnTo>
                    <a:pt x="411" y="267"/>
                  </a:lnTo>
                  <a:lnTo>
                    <a:pt x="406" y="257"/>
                  </a:lnTo>
                  <a:lnTo>
                    <a:pt x="399" y="246"/>
                  </a:lnTo>
                  <a:lnTo>
                    <a:pt x="392" y="238"/>
                  </a:lnTo>
                  <a:lnTo>
                    <a:pt x="384" y="226"/>
                  </a:lnTo>
                  <a:lnTo>
                    <a:pt x="377" y="217"/>
                  </a:lnTo>
                  <a:lnTo>
                    <a:pt x="368" y="207"/>
                  </a:lnTo>
                  <a:lnTo>
                    <a:pt x="360" y="198"/>
                  </a:lnTo>
                  <a:lnTo>
                    <a:pt x="349" y="188"/>
                  </a:lnTo>
                  <a:lnTo>
                    <a:pt x="339" y="176"/>
                  </a:lnTo>
                  <a:lnTo>
                    <a:pt x="329" y="166"/>
                  </a:lnTo>
                  <a:lnTo>
                    <a:pt x="320" y="157"/>
                  </a:lnTo>
                  <a:lnTo>
                    <a:pt x="308" y="145"/>
                  </a:lnTo>
                  <a:lnTo>
                    <a:pt x="298" y="135"/>
                  </a:lnTo>
                  <a:lnTo>
                    <a:pt x="288" y="125"/>
                  </a:lnTo>
                  <a:lnTo>
                    <a:pt x="277" y="114"/>
                  </a:lnTo>
                  <a:lnTo>
                    <a:pt x="265" y="102"/>
                  </a:lnTo>
                  <a:lnTo>
                    <a:pt x="255" y="92"/>
                  </a:lnTo>
                  <a:lnTo>
                    <a:pt x="243" y="82"/>
                  </a:lnTo>
                  <a:lnTo>
                    <a:pt x="235" y="72"/>
                  </a:lnTo>
                  <a:lnTo>
                    <a:pt x="226" y="61"/>
                  </a:lnTo>
                  <a:lnTo>
                    <a:pt x="216" y="51"/>
                  </a:lnTo>
                  <a:lnTo>
                    <a:pt x="207" y="42"/>
                  </a:lnTo>
                  <a:lnTo>
                    <a:pt x="200" y="34"/>
                  </a:lnTo>
                  <a:lnTo>
                    <a:pt x="185" y="18"/>
                  </a:lnTo>
                  <a:lnTo>
                    <a:pt x="176" y="8"/>
                  </a:lnTo>
                  <a:lnTo>
                    <a:pt x="169" y="1"/>
                  </a:lnTo>
                  <a:lnTo>
                    <a:pt x="168" y="0"/>
                  </a:lnTo>
                  <a:lnTo>
                    <a:pt x="173" y="0"/>
                  </a:lnTo>
                  <a:lnTo>
                    <a:pt x="178" y="1"/>
                  </a:lnTo>
                  <a:lnTo>
                    <a:pt x="187" y="5"/>
                  </a:lnTo>
                  <a:lnTo>
                    <a:pt x="197" y="8"/>
                  </a:lnTo>
                  <a:lnTo>
                    <a:pt x="209" y="13"/>
                  </a:lnTo>
                  <a:lnTo>
                    <a:pt x="223" y="18"/>
                  </a:lnTo>
                  <a:lnTo>
                    <a:pt x="238" y="25"/>
                  </a:lnTo>
                  <a:lnTo>
                    <a:pt x="252" y="30"/>
                  </a:lnTo>
                  <a:lnTo>
                    <a:pt x="267" y="37"/>
                  </a:lnTo>
                  <a:lnTo>
                    <a:pt x="283" y="44"/>
                  </a:lnTo>
                  <a:lnTo>
                    <a:pt x="300" y="51"/>
                  </a:lnTo>
                  <a:lnTo>
                    <a:pt x="315" y="58"/>
                  </a:lnTo>
                  <a:lnTo>
                    <a:pt x="332" y="66"/>
                  </a:lnTo>
                  <a:lnTo>
                    <a:pt x="348" y="73"/>
                  </a:lnTo>
                  <a:lnTo>
                    <a:pt x="363" y="82"/>
                  </a:lnTo>
                  <a:lnTo>
                    <a:pt x="375" y="87"/>
                  </a:lnTo>
                  <a:lnTo>
                    <a:pt x="387" y="95"/>
                  </a:lnTo>
                  <a:lnTo>
                    <a:pt x="399" y="101"/>
                  </a:lnTo>
                  <a:lnTo>
                    <a:pt x="411" y="111"/>
                  </a:lnTo>
                  <a:lnTo>
                    <a:pt x="421" y="116"/>
                  </a:lnTo>
                  <a:lnTo>
                    <a:pt x="432" y="126"/>
                  </a:lnTo>
                  <a:lnTo>
                    <a:pt x="442" y="135"/>
                  </a:lnTo>
                  <a:lnTo>
                    <a:pt x="452" y="143"/>
                  </a:lnTo>
                  <a:lnTo>
                    <a:pt x="461" y="154"/>
                  </a:lnTo>
                  <a:lnTo>
                    <a:pt x="469" y="162"/>
                  </a:lnTo>
                  <a:lnTo>
                    <a:pt x="478" y="174"/>
                  </a:lnTo>
                  <a:lnTo>
                    <a:pt x="487" y="186"/>
                  </a:lnTo>
                  <a:lnTo>
                    <a:pt x="493" y="197"/>
                  </a:lnTo>
                  <a:lnTo>
                    <a:pt x="500" y="209"/>
                  </a:lnTo>
                  <a:lnTo>
                    <a:pt x="509" y="224"/>
                  </a:lnTo>
                  <a:lnTo>
                    <a:pt x="516" y="238"/>
                  </a:lnTo>
                  <a:lnTo>
                    <a:pt x="521" y="251"/>
                  </a:lnTo>
                  <a:lnTo>
                    <a:pt x="524" y="265"/>
                  </a:lnTo>
                  <a:lnTo>
                    <a:pt x="529" y="279"/>
                  </a:lnTo>
                  <a:lnTo>
                    <a:pt x="535" y="293"/>
                  </a:lnTo>
                  <a:lnTo>
                    <a:pt x="536" y="306"/>
                  </a:lnTo>
                  <a:lnTo>
                    <a:pt x="540" y="320"/>
                  </a:lnTo>
                  <a:lnTo>
                    <a:pt x="541" y="334"/>
                  </a:lnTo>
                  <a:lnTo>
                    <a:pt x="543" y="349"/>
                  </a:lnTo>
                  <a:lnTo>
                    <a:pt x="543" y="365"/>
                  </a:lnTo>
                  <a:lnTo>
                    <a:pt x="543" y="378"/>
                  </a:lnTo>
                  <a:lnTo>
                    <a:pt x="541" y="392"/>
                  </a:lnTo>
                  <a:lnTo>
                    <a:pt x="541" y="406"/>
                  </a:lnTo>
                  <a:lnTo>
                    <a:pt x="538" y="419"/>
                  </a:lnTo>
                  <a:lnTo>
                    <a:pt x="536" y="433"/>
                  </a:lnTo>
                  <a:lnTo>
                    <a:pt x="533" y="447"/>
                  </a:lnTo>
                  <a:lnTo>
                    <a:pt x="529" y="462"/>
                  </a:lnTo>
                  <a:lnTo>
                    <a:pt x="524" y="474"/>
                  </a:lnTo>
                  <a:lnTo>
                    <a:pt x="521" y="488"/>
                  </a:lnTo>
                  <a:lnTo>
                    <a:pt x="516" y="500"/>
                  </a:lnTo>
                  <a:lnTo>
                    <a:pt x="512" y="512"/>
                  </a:lnTo>
                  <a:lnTo>
                    <a:pt x="509" y="522"/>
                  </a:lnTo>
                  <a:lnTo>
                    <a:pt x="505" y="534"/>
                  </a:lnTo>
                  <a:lnTo>
                    <a:pt x="500" y="545"/>
                  </a:lnTo>
                  <a:lnTo>
                    <a:pt x="497" y="557"/>
                  </a:lnTo>
                  <a:lnTo>
                    <a:pt x="490" y="567"/>
                  </a:lnTo>
                  <a:lnTo>
                    <a:pt x="483" y="577"/>
                  </a:lnTo>
                  <a:lnTo>
                    <a:pt x="475" y="586"/>
                  </a:lnTo>
                  <a:lnTo>
                    <a:pt x="466" y="598"/>
                  </a:lnTo>
                  <a:lnTo>
                    <a:pt x="454" y="606"/>
                  </a:lnTo>
                  <a:lnTo>
                    <a:pt x="442" y="616"/>
                  </a:lnTo>
                  <a:lnTo>
                    <a:pt x="428" y="628"/>
                  </a:lnTo>
                  <a:lnTo>
                    <a:pt x="413" y="639"/>
                  </a:lnTo>
                  <a:lnTo>
                    <a:pt x="403" y="642"/>
                  </a:lnTo>
                  <a:lnTo>
                    <a:pt x="394" y="647"/>
                  </a:lnTo>
                  <a:lnTo>
                    <a:pt x="385" y="649"/>
                  </a:lnTo>
                  <a:lnTo>
                    <a:pt x="380" y="654"/>
                  </a:lnTo>
                  <a:lnTo>
                    <a:pt x="367" y="659"/>
                  </a:lnTo>
                  <a:lnTo>
                    <a:pt x="353" y="664"/>
                  </a:lnTo>
                  <a:lnTo>
                    <a:pt x="337" y="668"/>
                  </a:lnTo>
                  <a:lnTo>
                    <a:pt x="327" y="673"/>
                  </a:lnTo>
                  <a:lnTo>
                    <a:pt x="315" y="676"/>
                  </a:lnTo>
                  <a:lnTo>
                    <a:pt x="307" y="680"/>
                  </a:lnTo>
                  <a:lnTo>
                    <a:pt x="293" y="683"/>
                  </a:lnTo>
                  <a:lnTo>
                    <a:pt x="283" y="687"/>
                  </a:lnTo>
                  <a:lnTo>
                    <a:pt x="274" y="692"/>
                  </a:lnTo>
                  <a:lnTo>
                    <a:pt x="264" y="699"/>
                  </a:lnTo>
                  <a:lnTo>
                    <a:pt x="253" y="704"/>
                  </a:lnTo>
                  <a:lnTo>
                    <a:pt x="243" y="712"/>
                  </a:lnTo>
                  <a:lnTo>
                    <a:pt x="233" y="724"/>
                  </a:lnTo>
                  <a:lnTo>
                    <a:pt x="224" y="738"/>
                  </a:lnTo>
                  <a:lnTo>
                    <a:pt x="214" y="745"/>
                  </a:lnTo>
                  <a:lnTo>
                    <a:pt x="209" y="755"/>
                  </a:lnTo>
                  <a:lnTo>
                    <a:pt x="204" y="764"/>
                  </a:lnTo>
                  <a:lnTo>
                    <a:pt x="199" y="774"/>
                  </a:lnTo>
                  <a:lnTo>
                    <a:pt x="195" y="783"/>
                  </a:lnTo>
                  <a:lnTo>
                    <a:pt x="192" y="791"/>
                  </a:lnTo>
                  <a:lnTo>
                    <a:pt x="188" y="802"/>
                  </a:lnTo>
                  <a:lnTo>
                    <a:pt x="187" y="812"/>
                  </a:lnTo>
                  <a:lnTo>
                    <a:pt x="183" y="822"/>
                  </a:lnTo>
                  <a:lnTo>
                    <a:pt x="181" y="831"/>
                  </a:lnTo>
                  <a:lnTo>
                    <a:pt x="181" y="841"/>
                  </a:lnTo>
                  <a:lnTo>
                    <a:pt x="181" y="855"/>
                  </a:lnTo>
                  <a:lnTo>
                    <a:pt x="180" y="867"/>
                  </a:lnTo>
                  <a:lnTo>
                    <a:pt x="180" y="879"/>
                  </a:lnTo>
                  <a:lnTo>
                    <a:pt x="180" y="892"/>
                  </a:lnTo>
                  <a:lnTo>
                    <a:pt x="181" y="908"/>
                  </a:lnTo>
                  <a:lnTo>
                    <a:pt x="25" y="91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4719" y="831"/>
              <a:ext cx="215" cy="315"/>
            </a:xfrm>
            <a:custGeom>
              <a:avLst/>
              <a:gdLst>
                <a:gd name="T0" fmla="*/ 2 w 430"/>
                <a:gd name="T1" fmla="*/ 150 h 629"/>
                <a:gd name="T2" fmla="*/ 4 w 430"/>
                <a:gd name="T3" fmla="*/ 143 h 629"/>
                <a:gd name="T4" fmla="*/ 9 w 430"/>
                <a:gd name="T5" fmla="*/ 134 h 629"/>
                <a:gd name="T6" fmla="*/ 15 w 430"/>
                <a:gd name="T7" fmla="*/ 125 h 629"/>
                <a:gd name="T8" fmla="*/ 22 w 430"/>
                <a:gd name="T9" fmla="*/ 116 h 629"/>
                <a:gd name="T10" fmla="*/ 30 w 430"/>
                <a:gd name="T11" fmla="*/ 108 h 629"/>
                <a:gd name="T12" fmla="*/ 38 w 430"/>
                <a:gd name="T13" fmla="*/ 101 h 629"/>
                <a:gd name="T14" fmla="*/ 46 w 430"/>
                <a:gd name="T15" fmla="*/ 95 h 629"/>
                <a:gd name="T16" fmla="*/ 54 w 430"/>
                <a:gd name="T17" fmla="*/ 90 h 629"/>
                <a:gd name="T18" fmla="*/ 60 w 430"/>
                <a:gd name="T19" fmla="*/ 86 h 629"/>
                <a:gd name="T20" fmla="*/ 67 w 430"/>
                <a:gd name="T21" fmla="*/ 82 h 629"/>
                <a:gd name="T22" fmla="*/ 75 w 430"/>
                <a:gd name="T23" fmla="*/ 77 h 629"/>
                <a:gd name="T24" fmla="*/ 82 w 430"/>
                <a:gd name="T25" fmla="*/ 71 h 629"/>
                <a:gd name="T26" fmla="*/ 85 w 430"/>
                <a:gd name="T27" fmla="*/ 64 h 629"/>
                <a:gd name="T28" fmla="*/ 86 w 430"/>
                <a:gd name="T29" fmla="*/ 54 h 629"/>
                <a:gd name="T30" fmla="*/ 85 w 430"/>
                <a:gd name="T31" fmla="*/ 48 h 629"/>
                <a:gd name="T32" fmla="*/ 84 w 430"/>
                <a:gd name="T33" fmla="*/ 41 h 629"/>
                <a:gd name="T34" fmla="*/ 82 w 430"/>
                <a:gd name="T35" fmla="*/ 35 h 629"/>
                <a:gd name="T36" fmla="*/ 81 w 430"/>
                <a:gd name="T37" fmla="*/ 28 h 629"/>
                <a:gd name="T38" fmla="*/ 79 w 430"/>
                <a:gd name="T39" fmla="*/ 21 h 629"/>
                <a:gd name="T40" fmla="*/ 77 w 430"/>
                <a:gd name="T41" fmla="*/ 12 h 629"/>
                <a:gd name="T42" fmla="*/ 74 w 430"/>
                <a:gd name="T43" fmla="*/ 3 h 629"/>
                <a:gd name="T44" fmla="*/ 74 w 430"/>
                <a:gd name="T45" fmla="*/ 1 h 629"/>
                <a:gd name="T46" fmla="*/ 79 w 430"/>
                <a:gd name="T47" fmla="*/ 6 h 629"/>
                <a:gd name="T48" fmla="*/ 86 w 430"/>
                <a:gd name="T49" fmla="*/ 13 h 629"/>
                <a:gd name="T50" fmla="*/ 93 w 430"/>
                <a:gd name="T51" fmla="*/ 21 h 629"/>
                <a:gd name="T52" fmla="*/ 99 w 430"/>
                <a:gd name="T53" fmla="*/ 32 h 629"/>
                <a:gd name="T54" fmla="*/ 104 w 430"/>
                <a:gd name="T55" fmla="*/ 42 h 629"/>
                <a:gd name="T56" fmla="*/ 107 w 430"/>
                <a:gd name="T57" fmla="*/ 52 h 629"/>
                <a:gd name="T58" fmla="*/ 108 w 430"/>
                <a:gd name="T59" fmla="*/ 62 h 629"/>
                <a:gd name="T60" fmla="*/ 108 w 430"/>
                <a:gd name="T61" fmla="*/ 71 h 629"/>
                <a:gd name="T62" fmla="*/ 106 w 430"/>
                <a:gd name="T63" fmla="*/ 79 h 629"/>
                <a:gd name="T64" fmla="*/ 102 w 430"/>
                <a:gd name="T65" fmla="*/ 87 h 629"/>
                <a:gd name="T66" fmla="*/ 98 w 430"/>
                <a:gd name="T67" fmla="*/ 95 h 629"/>
                <a:gd name="T68" fmla="*/ 92 w 430"/>
                <a:gd name="T69" fmla="*/ 101 h 629"/>
                <a:gd name="T70" fmla="*/ 85 w 430"/>
                <a:gd name="T71" fmla="*/ 107 h 629"/>
                <a:gd name="T72" fmla="*/ 77 w 430"/>
                <a:gd name="T73" fmla="*/ 112 h 629"/>
                <a:gd name="T74" fmla="*/ 70 w 430"/>
                <a:gd name="T75" fmla="*/ 116 h 629"/>
                <a:gd name="T76" fmla="*/ 63 w 430"/>
                <a:gd name="T77" fmla="*/ 120 h 629"/>
                <a:gd name="T78" fmla="*/ 54 w 430"/>
                <a:gd name="T79" fmla="*/ 125 h 629"/>
                <a:gd name="T80" fmla="*/ 48 w 430"/>
                <a:gd name="T81" fmla="*/ 132 h 629"/>
                <a:gd name="T82" fmla="*/ 43 w 430"/>
                <a:gd name="T83" fmla="*/ 143 h 629"/>
                <a:gd name="T84" fmla="*/ 41 w 430"/>
                <a:gd name="T85" fmla="*/ 152 h 629"/>
                <a:gd name="T86" fmla="*/ 40 w 430"/>
                <a:gd name="T87" fmla="*/ 158 h 62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30" h="629">
                  <a:moveTo>
                    <a:pt x="0" y="615"/>
                  </a:moveTo>
                  <a:lnTo>
                    <a:pt x="0" y="610"/>
                  </a:lnTo>
                  <a:lnTo>
                    <a:pt x="5" y="600"/>
                  </a:lnTo>
                  <a:lnTo>
                    <a:pt x="7" y="589"/>
                  </a:lnTo>
                  <a:lnTo>
                    <a:pt x="10" y="581"/>
                  </a:lnTo>
                  <a:lnTo>
                    <a:pt x="16" y="570"/>
                  </a:lnTo>
                  <a:lnTo>
                    <a:pt x="22" y="560"/>
                  </a:lnTo>
                  <a:lnTo>
                    <a:pt x="26" y="548"/>
                  </a:lnTo>
                  <a:lnTo>
                    <a:pt x="33" y="536"/>
                  </a:lnTo>
                  <a:lnTo>
                    <a:pt x="40" y="524"/>
                  </a:lnTo>
                  <a:lnTo>
                    <a:pt x="48" y="510"/>
                  </a:lnTo>
                  <a:lnTo>
                    <a:pt x="57" y="497"/>
                  </a:lnTo>
                  <a:lnTo>
                    <a:pt x="65" y="485"/>
                  </a:lnTo>
                  <a:lnTo>
                    <a:pt x="74" y="473"/>
                  </a:lnTo>
                  <a:lnTo>
                    <a:pt x="88" y="462"/>
                  </a:lnTo>
                  <a:lnTo>
                    <a:pt x="96" y="451"/>
                  </a:lnTo>
                  <a:lnTo>
                    <a:pt x="106" y="440"/>
                  </a:lnTo>
                  <a:lnTo>
                    <a:pt x="118" y="432"/>
                  </a:lnTo>
                  <a:lnTo>
                    <a:pt x="129" y="421"/>
                  </a:lnTo>
                  <a:lnTo>
                    <a:pt x="137" y="413"/>
                  </a:lnTo>
                  <a:lnTo>
                    <a:pt x="151" y="403"/>
                  </a:lnTo>
                  <a:lnTo>
                    <a:pt x="160" y="394"/>
                  </a:lnTo>
                  <a:lnTo>
                    <a:pt x="172" y="387"/>
                  </a:lnTo>
                  <a:lnTo>
                    <a:pt x="182" y="379"/>
                  </a:lnTo>
                  <a:lnTo>
                    <a:pt x="192" y="370"/>
                  </a:lnTo>
                  <a:lnTo>
                    <a:pt x="201" y="363"/>
                  </a:lnTo>
                  <a:lnTo>
                    <a:pt x="213" y="358"/>
                  </a:lnTo>
                  <a:lnTo>
                    <a:pt x="221" y="351"/>
                  </a:lnTo>
                  <a:lnTo>
                    <a:pt x="230" y="346"/>
                  </a:lnTo>
                  <a:lnTo>
                    <a:pt x="240" y="341"/>
                  </a:lnTo>
                  <a:lnTo>
                    <a:pt x="250" y="336"/>
                  </a:lnTo>
                  <a:lnTo>
                    <a:pt x="259" y="331"/>
                  </a:lnTo>
                  <a:lnTo>
                    <a:pt x="268" y="325"/>
                  </a:lnTo>
                  <a:lnTo>
                    <a:pt x="276" y="320"/>
                  </a:lnTo>
                  <a:lnTo>
                    <a:pt x="285" y="317"/>
                  </a:lnTo>
                  <a:lnTo>
                    <a:pt x="300" y="305"/>
                  </a:lnTo>
                  <a:lnTo>
                    <a:pt x="316" y="296"/>
                  </a:lnTo>
                  <a:lnTo>
                    <a:pt x="321" y="289"/>
                  </a:lnTo>
                  <a:lnTo>
                    <a:pt x="326" y="281"/>
                  </a:lnTo>
                  <a:lnTo>
                    <a:pt x="331" y="272"/>
                  </a:lnTo>
                  <a:lnTo>
                    <a:pt x="336" y="264"/>
                  </a:lnTo>
                  <a:lnTo>
                    <a:pt x="338" y="253"/>
                  </a:lnTo>
                  <a:lnTo>
                    <a:pt x="340" y="241"/>
                  </a:lnTo>
                  <a:lnTo>
                    <a:pt x="340" y="228"/>
                  </a:lnTo>
                  <a:lnTo>
                    <a:pt x="341" y="216"/>
                  </a:lnTo>
                  <a:lnTo>
                    <a:pt x="340" y="207"/>
                  </a:lnTo>
                  <a:lnTo>
                    <a:pt x="338" y="199"/>
                  </a:lnTo>
                  <a:lnTo>
                    <a:pt x="338" y="190"/>
                  </a:lnTo>
                  <a:lnTo>
                    <a:pt x="338" y="181"/>
                  </a:lnTo>
                  <a:lnTo>
                    <a:pt x="334" y="173"/>
                  </a:lnTo>
                  <a:lnTo>
                    <a:pt x="334" y="164"/>
                  </a:lnTo>
                  <a:lnTo>
                    <a:pt x="331" y="156"/>
                  </a:lnTo>
                  <a:lnTo>
                    <a:pt x="331" y="149"/>
                  </a:lnTo>
                  <a:lnTo>
                    <a:pt x="328" y="139"/>
                  </a:lnTo>
                  <a:lnTo>
                    <a:pt x="326" y="130"/>
                  </a:lnTo>
                  <a:lnTo>
                    <a:pt x="322" y="120"/>
                  </a:lnTo>
                  <a:lnTo>
                    <a:pt x="322" y="111"/>
                  </a:lnTo>
                  <a:lnTo>
                    <a:pt x="319" y="101"/>
                  </a:lnTo>
                  <a:lnTo>
                    <a:pt x="317" y="92"/>
                  </a:lnTo>
                  <a:lnTo>
                    <a:pt x="316" y="84"/>
                  </a:lnTo>
                  <a:lnTo>
                    <a:pt x="314" y="77"/>
                  </a:lnTo>
                  <a:lnTo>
                    <a:pt x="309" y="60"/>
                  </a:lnTo>
                  <a:lnTo>
                    <a:pt x="305" y="46"/>
                  </a:lnTo>
                  <a:lnTo>
                    <a:pt x="302" y="32"/>
                  </a:lnTo>
                  <a:lnTo>
                    <a:pt x="298" y="20"/>
                  </a:lnTo>
                  <a:lnTo>
                    <a:pt x="293" y="10"/>
                  </a:lnTo>
                  <a:lnTo>
                    <a:pt x="292" y="5"/>
                  </a:lnTo>
                  <a:lnTo>
                    <a:pt x="292" y="0"/>
                  </a:lnTo>
                  <a:lnTo>
                    <a:pt x="295" y="1"/>
                  </a:lnTo>
                  <a:lnTo>
                    <a:pt x="304" y="10"/>
                  </a:lnTo>
                  <a:lnTo>
                    <a:pt x="307" y="15"/>
                  </a:lnTo>
                  <a:lnTo>
                    <a:pt x="316" y="22"/>
                  </a:lnTo>
                  <a:lnTo>
                    <a:pt x="324" y="31"/>
                  </a:lnTo>
                  <a:lnTo>
                    <a:pt x="334" y="41"/>
                  </a:lnTo>
                  <a:lnTo>
                    <a:pt x="343" y="51"/>
                  </a:lnTo>
                  <a:lnTo>
                    <a:pt x="353" y="60"/>
                  </a:lnTo>
                  <a:lnTo>
                    <a:pt x="362" y="70"/>
                  </a:lnTo>
                  <a:lnTo>
                    <a:pt x="370" y="84"/>
                  </a:lnTo>
                  <a:lnTo>
                    <a:pt x="379" y="97"/>
                  </a:lnTo>
                  <a:lnTo>
                    <a:pt x="388" y="111"/>
                  </a:lnTo>
                  <a:lnTo>
                    <a:pt x="396" y="125"/>
                  </a:lnTo>
                  <a:lnTo>
                    <a:pt x="405" y="140"/>
                  </a:lnTo>
                  <a:lnTo>
                    <a:pt x="410" y="152"/>
                  </a:lnTo>
                  <a:lnTo>
                    <a:pt x="415" y="166"/>
                  </a:lnTo>
                  <a:lnTo>
                    <a:pt x="418" y="180"/>
                  </a:lnTo>
                  <a:lnTo>
                    <a:pt x="424" y="193"/>
                  </a:lnTo>
                  <a:lnTo>
                    <a:pt x="425" y="207"/>
                  </a:lnTo>
                  <a:lnTo>
                    <a:pt x="429" y="221"/>
                  </a:lnTo>
                  <a:lnTo>
                    <a:pt x="430" y="233"/>
                  </a:lnTo>
                  <a:lnTo>
                    <a:pt x="430" y="247"/>
                  </a:lnTo>
                  <a:lnTo>
                    <a:pt x="430" y="257"/>
                  </a:lnTo>
                  <a:lnTo>
                    <a:pt x="430" y="271"/>
                  </a:lnTo>
                  <a:lnTo>
                    <a:pt x="429" y="281"/>
                  </a:lnTo>
                  <a:lnTo>
                    <a:pt x="427" y="293"/>
                  </a:lnTo>
                  <a:lnTo>
                    <a:pt x="424" y="305"/>
                  </a:lnTo>
                  <a:lnTo>
                    <a:pt x="422" y="315"/>
                  </a:lnTo>
                  <a:lnTo>
                    <a:pt x="417" y="325"/>
                  </a:lnTo>
                  <a:lnTo>
                    <a:pt x="415" y="337"/>
                  </a:lnTo>
                  <a:lnTo>
                    <a:pt x="408" y="348"/>
                  </a:lnTo>
                  <a:lnTo>
                    <a:pt x="401" y="356"/>
                  </a:lnTo>
                  <a:lnTo>
                    <a:pt x="396" y="367"/>
                  </a:lnTo>
                  <a:lnTo>
                    <a:pt x="389" y="377"/>
                  </a:lnTo>
                  <a:lnTo>
                    <a:pt x="381" y="384"/>
                  </a:lnTo>
                  <a:lnTo>
                    <a:pt x="372" y="394"/>
                  </a:lnTo>
                  <a:lnTo>
                    <a:pt x="365" y="403"/>
                  </a:lnTo>
                  <a:lnTo>
                    <a:pt x="357" y="413"/>
                  </a:lnTo>
                  <a:lnTo>
                    <a:pt x="346" y="418"/>
                  </a:lnTo>
                  <a:lnTo>
                    <a:pt x="338" y="427"/>
                  </a:lnTo>
                  <a:lnTo>
                    <a:pt x="326" y="432"/>
                  </a:lnTo>
                  <a:lnTo>
                    <a:pt x="317" y="440"/>
                  </a:lnTo>
                  <a:lnTo>
                    <a:pt x="307" y="447"/>
                  </a:lnTo>
                  <a:lnTo>
                    <a:pt x="297" y="452"/>
                  </a:lnTo>
                  <a:lnTo>
                    <a:pt x="288" y="457"/>
                  </a:lnTo>
                  <a:lnTo>
                    <a:pt x="278" y="462"/>
                  </a:lnTo>
                  <a:lnTo>
                    <a:pt x="268" y="468"/>
                  </a:lnTo>
                  <a:lnTo>
                    <a:pt x="259" y="473"/>
                  </a:lnTo>
                  <a:lnTo>
                    <a:pt x="250" y="478"/>
                  </a:lnTo>
                  <a:lnTo>
                    <a:pt x="244" y="481"/>
                  </a:lnTo>
                  <a:lnTo>
                    <a:pt x="228" y="492"/>
                  </a:lnTo>
                  <a:lnTo>
                    <a:pt x="216" y="500"/>
                  </a:lnTo>
                  <a:lnTo>
                    <a:pt x="206" y="509"/>
                  </a:lnTo>
                  <a:lnTo>
                    <a:pt x="197" y="517"/>
                  </a:lnTo>
                  <a:lnTo>
                    <a:pt x="189" y="528"/>
                  </a:lnTo>
                  <a:lnTo>
                    <a:pt x="184" y="541"/>
                  </a:lnTo>
                  <a:lnTo>
                    <a:pt x="177" y="555"/>
                  </a:lnTo>
                  <a:lnTo>
                    <a:pt x="172" y="570"/>
                  </a:lnTo>
                  <a:lnTo>
                    <a:pt x="166" y="584"/>
                  </a:lnTo>
                  <a:lnTo>
                    <a:pt x="165" y="598"/>
                  </a:lnTo>
                  <a:lnTo>
                    <a:pt x="161" y="608"/>
                  </a:lnTo>
                  <a:lnTo>
                    <a:pt x="160" y="620"/>
                  </a:lnTo>
                  <a:lnTo>
                    <a:pt x="160" y="625"/>
                  </a:lnTo>
                  <a:lnTo>
                    <a:pt x="160" y="629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3462" y="1181"/>
              <a:ext cx="1906" cy="791"/>
            </a:xfrm>
            <a:custGeom>
              <a:avLst/>
              <a:gdLst>
                <a:gd name="T0" fmla="*/ 165 w 3813"/>
                <a:gd name="T1" fmla="*/ 42 h 1582"/>
                <a:gd name="T2" fmla="*/ 78 w 3813"/>
                <a:gd name="T3" fmla="*/ 71 h 1582"/>
                <a:gd name="T4" fmla="*/ 23 w 3813"/>
                <a:gd name="T5" fmla="*/ 107 h 1582"/>
                <a:gd name="T6" fmla="*/ 0 w 3813"/>
                <a:gd name="T7" fmla="*/ 164 h 1582"/>
                <a:gd name="T8" fmla="*/ 7 w 3813"/>
                <a:gd name="T9" fmla="*/ 206 h 1582"/>
                <a:gd name="T10" fmla="*/ 70 w 3813"/>
                <a:gd name="T11" fmla="*/ 268 h 1582"/>
                <a:gd name="T12" fmla="*/ 170 w 3813"/>
                <a:gd name="T13" fmla="*/ 315 h 1582"/>
                <a:gd name="T14" fmla="*/ 275 w 3813"/>
                <a:gd name="T15" fmla="*/ 353 h 1582"/>
                <a:gd name="T16" fmla="*/ 387 w 3813"/>
                <a:gd name="T17" fmla="*/ 379 h 1582"/>
                <a:gd name="T18" fmla="*/ 511 w 3813"/>
                <a:gd name="T19" fmla="*/ 389 h 1582"/>
                <a:gd name="T20" fmla="*/ 637 w 3813"/>
                <a:gd name="T21" fmla="*/ 396 h 1582"/>
                <a:gd name="T22" fmla="*/ 744 w 3813"/>
                <a:gd name="T23" fmla="*/ 379 h 1582"/>
                <a:gd name="T24" fmla="*/ 841 w 3813"/>
                <a:gd name="T25" fmla="*/ 351 h 1582"/>
                <a:gd name="T26" fmla="*/ 923 w 3813"/>
                <a:gd name="T27" fmla="*/ 296 h 1582"/>
                <a:gd name="T28" fmla="*/ 953 w 3813"/>
                <a:gd name="T29" fmla="*/ 237 h 1582"/>
                <a:gd name="T30" fmla="*/ 930 w 3813"/>
                <a:gd name="T31" fmla="*/ 154 h 1582"/>
                <a:gd name="T32" fmla="*/ 840 w 3813"/>
                <a:gd name="T33" fmla="*/ 75 h 1582"/>
                <a:gd name="T34" fmla="*/ 730 w 3813"/>
                <a:gd name="T35" fmla="*/ 24 h 1582"/>
                <a:gd name="T36" fmla="*/ 617 w 3813"/>
                <a:gd name="T37" fmla="*/ 7 h 1582"/>
                <a:gd name="T38" fmla="*/ 547 w 3813"/>
                <a:gd name="T39" fmla="*/ 5 h 1582"/>
                <a:gd name="T40" fmla="*/ 433 w 3813"/>
                <a:gd name="T41" fmla="*/ 0 h 1582"/>
                <a:gd name="T42" fmla="*/ 275 w 3813"/>
                <a:gd name="T43" fmla="*/ 16 h 1582"/>
                <a:gd name="T44" fmla="*/ 165 w 3813"/>
                <a:gd name="T45" fmla="*/ 42 h 1582"/>
                <a:gd name="T46" fmla="*/ 165 w 3813"/>
                <a:gd name="T47" fmla="*/ 42 h 15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813" h="1582">
                  <a:moveTo>
                    <a:pt x="662" y="165"/>
                  </a:moveTo>
                  <a:lnTo>
                    <a:pt x="314" y="283"/>
                  </a:lnTo>
                  <a:lnTo>
                    <a:pt x="94" y="428"/>
                  </a:lnTo>
                  <a:lnTo>
                    <a:pt x="0" y="655"/>
                  </a:lnTo>
                  <a:lnTo>
                    <a:pt x="29" y="823"/>
                  </a:lnTo>
                  <a:lnTo>
                    <a:pt x="283" y="1071"/>
                  </a:lnTo>
                  <a:lnTo>
                    <a:pt x="681" y="1260"/>
                  </a:lnTo>
                  <a:lnTo>
                    <a:pt x="1102" y="1410"/>
                  </a:lnTo>
                  <a:lnTo>
                    <a:pt x="1548" y="1513"/>
                  </a:lnTo>
                  <a:lnTo>
                    <a:pt x="2045" y="1554"/>
                  </a:lnTo>
                  <a:lnTo>
                    <a:pt x="2549" y="1582"/>
                  </a:lnTo>
                  <a:lnTo>
                    <a:pt x="2976" y="1515"/>
                  </a:lnTo>
                  <a:lnTo>
                    <a:pt x="3367" y="1402"/>
                  </a:lnTo>
                  <a:lnTo>
                    <a:pt x="3693" y="1184"/>
                  </a:lnTo>
                  <a:lnTo>
                    <a:pt x="3813" y="946"/>
                  </a:lnTo>
                  <a:lnTo>
                    <a:pt x="3723" y="614"/>
                  </a:lnTo>
                  <a:lnTo>
                    <a:pt x="3360" y="300"/>
                  </a:lnTo>
                  <a:lnTo>
                    <a:pt x="2923" y="94"/>
                  </a:lnTo>
                  <a:lnTo>
                    <a:pt x="2469" y="27"/>
                  </a:lnTo>
                  <a:lnTo>
                    <a:pt x="2189" y="17"/>
                  </a:lnTo>
                  <a:lnTo>
                    <a:pt x="1735" y="0"/>
                  </a:lnTo>
                  <a:lnTo>
                    <a:pt x="1102" y="63"/>
                  </a:lnTo>
                  <a:lnTo>
                    <a:pt x="662" y="165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4604" y="1198"/>
              <a:ext cx="757" cy="745"/>
            </a:xfrm>
            <a:custGeom>
              <a:avLst/>
              <a:gdLst>
                <a:gd name="T0" fmla="*/ 8 w 1514"/>
                <a:gd name="T1" fmla="*/ 5 h 1490"/>
                <a:gd name="T2" fmla="*/ 23 w 1514"/>
                <a:gd name="T3" fmla="*/ 6 h 1490"/>
                <a:gd name="T4" fmla="*/ 35 w 1514"/>
                <a:gd name="T5" fmla="*/ 8 h 1490"/>
                <a:gd name="T6" fmla="*/ 47 w 1514"/>
                <a:gd name="T7" fmla="*/ 9 h 1490"/>
                <a:gd name="T8" fmla="*/ 59 w 1514"/>
                <a:gd name="T9" fmla="*/ 11 h 1490"/>
                <a:gd name="T10" fmla="*/ 55 w 1514"/>
                <a:gd name="T11" fmla="*/ 16 h 1490"/>
                <a:gd name="T12" fmla="*/ 60 w 1514"/>
                <a:gd name="T13" fmla="*/ 21 h 1490"/>
                <a:gd name="T14" fmla="*/ 73 w 1514"/>
                <a:gd name="T15" fmla="*/ 22 h 1490"/>
                <a:gd name="T16" fmla="*/ 87 w 1514"/>
                <a:gd name="T17" fmla="*/ 24 h 1490"/>
                <a:gd name="T18" fmla="*/ 99 w 1514"/>
                <a:gd name="T19" fmla="*/ 24 h 1490"/>
                <a:gd name="T20" fmla="*/ 113 w 1514"/>
                <a:gd name="T21" fmla="*/ 26 h 1490"/>
                <a:gd name="T22" fmla="*/ 125 w 1514"/>
                <a:gd name="T23" fmla="*/ 27 h 1490"/>
                <a:gd name="T24" fmla="*/ 141 w 1514"/>
                <a:gd name="T25" fmla="*/ 30 h 1490"/>
                <a:gd name="T26" fmla="*/ 153 w 1514"/>
                <a:gd name="T27" fmla="*/ 35 h 1490"/>
                <a:gd name="T28" fmla="*/ 165 w 1514"/>
                <a:gd name="T29" fmla="*/ 40 h 1490"/>
                <a:gd name="T30" fmla="*/ 179 w 1514"/>
                <a:gd name="T31" fmla="*/ 43 h 1490"/>
                <a:gd name="T32" fmla="*/ 194 w 1514"/>
                <a:gd name="T33" fmla="*/ 47 h 1490"/>
                <a:gd name="T34" fmla="*/ 205 w 1514"/>
                <a:gd name="T35" fmla="*/ 53 h 1490"/>
                <a:gd name="T36" fmla="*/ 193 w 1514"/>
                <a:gd name="T37" fmla="*/ 63 h 1490"/>
                <a:gd name="T38" fmla="*/ 198 w 1514"/>
                <a:gd name="T39" fmla="*/ 68 h 1490"/>
                <a:gd name="T40" fmla="*/ 212 w 1514"/>
                <a:gd name="T41" fmla="*/ 70 h 1490"/>
                <a:gd name="T42" fmla="*/ 229 w 1514"/>
                <a:gd name="T43" fmla="*/ 72 h 1490"/>
                <a:gd name="T44" fmla="*/ 242 w 1514"/>
                <a:gd name="T45" fmla="*/ 75 h 1490"/>
                <a:gd name="T46" fmla="*/ 249 w 1514"/>
                <a:gd name="T47" fmla="*/ 84 h 1490"/>
                <a:gd name="T48" fmla="*/ 258 w 1514"/>
                <a:gd name="T49" fmla="*/ 91 h 1490"/>
                <a:gd name="T50" fmla="*/ 276 w 1514"/>
                <a:gd name="T51" fmla="*/ 95 h 1490"/>
                <a:gd name="T52" fmla="*/ 284 w 1514"/>
                <a:gd name="T53" fmla="*/ 106 h 1490"/>
                <a:gd name="T54" fmla="*/ 291 w 1514"/>
                <a:gd name="T55" fmla="*/ 117 h 1490"/>
                <a:gd name="T56" fmla="*/ 308 w 1514"/>
                <a:gd name="T57" fmla="*/ 119 h 1490"/>
                <a:gd name="T58" fmla="*/ 325 w 1514"/>
                <a:gd name="T59" fmla="*/ 127 h 1490"/>
                <a:gd name="T60" fmla="*/ 336 w 1514"/>
                <a:gd name="T61" fmla="*/ 144 h 1490"/>
                <a:gd name="T62" fmla="*/ 333 w 1514"/>
                <a:gd name="T63" fmla="*/ 156 h 1490"/>
                <a:gd name="T64" fmla="*/ 341 w 1514"/>
                <a:gd name="T65" fmla="*/ 168 h 1490"/>
                <a:gd name="T66" fmla="*/ 357 w 1514"/>
                <a:gd name="T67" fmla="*/ 183 h 1490"/>
                <a:gd name="T68" fmla="*/ 351 w 1514"/>
                <a:gd name="T69" fmla="*/ 201 h 1490"/>
                <a:gd name="T70" fmla="*/ 347 w 1514"/>
                <a:gd name="T71" fmla="*/ 216 h 1490"/>
                <a:gd name="T72" fmla="*/ 361 w 1514"/>
                <a:gd name="T73" fmla="*/ 227 h 1490"/>
                <a:gd name="T74" fmla="*/ 354 w 1514"/>
                <a:gd name="T75" fmla="*/ 235 h 1490"/>
                <a:gd name="T76" fmla="*/ 341 w 1514"/>
                <a:gd name="T77" fmla="*/ 240 h 1490"/>
                <a:gd name="T78" fmla="*/ 331 w 1514"/>
                <a:gd name="T79" fmla="*/ 246 h 1490"/>
                <a:gd name="T80" fmla="*/ 332 w 1514"/>
                <a:gd name="T81" fmla="*/ 260 h 1490"/>
                <a:gd name="T82" fmla="*/ 327 w 1514"/>
                <a:gd name="T83" fmla="*/ 276 h 1490"/>
                <a:gd name="T84" fmla="*/ 313 w 1514"/>
                <a:gd name="T85" fmla="*/ 282 h 1490"/>
                <a:gd name="T86" fmla="*/ 302 w 1514"/>
                <a:gd name="T87" fmla="*/ 287 h 1490"/>
                <a:gd name="T88" fmla="*/ 291 w 1514"/>
                <a:gd name="T89" fmla="*/ 291 h 1490"/>
                <a:gd name="T90" fmla="*/ 278 w 1514"/>
                <a:gd name="T91" fmla="*/ 296 h 1490"/>
                <a:gd name="T92" fmla="*/ 264 w 1514"/>
                <a:gd name="T93" fmla="*/ 305 h 1490"/>
                <a:gd name="T94" fmla="*/ 260 w 1514"/>
                <a:gd name="T95" fmla="*/ 318 h 1490"/>
                <a:gd name="T96" fmla="*/ 254 w 1514"/>
                <a:gd name="T97" fmla="*/ 325 h 1490"/>
                <a:gd name="T98" fmla="*/ 238 w 1514"/>
                <a:gd name="T99" fmla="*/ 328 h 1490"/>
                <a:gd name="T100" fmla="*/ 227 w 1514"/>
                <a:gd name="T101" fmla="*/ 329 h 1490"/>
                <a:gd name="T102" fmla="*/ 214 w 1514"/>
                <a:gd name="T103" fmla="*/ 331 h 1490"/>
                <a:gd name="T104" fmla="*/ 201 w 1514"/>
                <a:gd name="T105" fmla="*/ 334 h 1490"/>
                <a:gd name="T106" fmla="*/ 189 w 1514"/>
                <a:gd name="T107" fmla="*/ 337 h 1490"/>
                <a:gd name="T108" fmla="*/ 178 w 1514"/>
                <a:gd name="T109" fmla="*/ 342 h 1490"/>
                <a:gd name="T110" fmla="*/ 164 w 1514"/>
                <a:gd name="T111" fmla="*/ 352 h 1490"/>
                <a:gd name="T112" fmla="*/ 153 w 1514"/>
                <a:gd name="T113" fmla="*/ 365 h 1490"/>
                <a:gd name="T114" fmla="*/ 252 w 1514"/>
                <a:gd name="T115" fmla="*/ 350 h 1490"/>
                <a:gd name="T116" fmla="*/ 338 w 1514"/>
                <a:gd name="T117" fmla="*/ 121 h 1490"/>
                <a:gd name="T118" fmla="*/ 0 w 1514"/>
                <a:gd name="T119" fmla="*/ 5 h 149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514" h="1490">
                  <a:moveTo>
                    <a:pt x="0" y="19"/>
                  </a:moveTo>
                  <a:lnTo>
                    <a:pt x="2" y="19"/>
                  </a:lnTo>
                  <a:lnTo>
                    <a:pt x="7" y="19"/>
                  </a:lnTo>
                  <a:lnTo>
                    <a:pt x="16" y="19"/>
                  </a:lnTo>
                  <a:lnTo>
                    <a:pt x="30" y="19"/>
                  </a:lnTo>
                  <a:lnTo>
                    <a:pt x="43" y="19"/>
                  </a:lnTo>
                  <a:lnTo>
                    <a:pt x="60" y="21"/>
                  </a:lnTo>
                  <a:lnTo>
                    <a:pt x="69" y="21"/>
                  </a:lnTo>
                  <a:lnTo>
                    <a:pt x="79" y="23"/>
                  </a:lnTo>
                  <a:lnTo>
                    <a:pt x="90" y="24"/>
                  </a:lnTo>
                  <a:lnTo>
                    <a:pt x="100" y="26"/>
                  </a:lnTo>
                  <a:lnTo>
                    <a:pt x="110" y="26"/>
                  </a:lnTo>
                  <a:lnTo>
                    <a:pt x="119" y="26"/>
                  </a:lnTo>
                  <a:lnTo>
                    <a:pt x="129" y="28"/>
                  </a:lnTo>
                  <a:lnTo>
                    <a:pt x="139" y="29"/>
                  </a:lnTo>
                  <a:lnTo>
                    <a:pt x="148" y="29"/>
                  </a:lnTo>
                  <a:lnTo>
                    <a:pt x="158" y="29"/>
                  </a:lnTo>
                  <a:lnTo>
                    <a:pt x="167" y="31"/>
                  </a:lnTo>
                  <a:lnTo>
                    <a:pt x="179" y="33"/>
                  </a:lnTo>
                  <a:lnTo>
                    <a:pt x="186" y="33"/>
                  </a:lnTo>
                  <a:lnTo>
                    <a:pt x="194" y="35"/>
                  </a:lnTo>
                  <a:lnTo>
                    <a:pt x="203" y="36"/>
                  </a:lnTo>
                  <a:lnTo>
                    <a:pt x="210" y="38"/>
                  </a:lnTo>
                  <a:lnTo>
                    <a:pt x="223" y="40"/>
                  </a:lnTo>
                  <a:lnTo>
                    <a:pt x="235" y="43"/>
                  </a:lnTo>
                  <a:lnTo>
                    <a:pt x="246" y="45"/>
                  </a:lnTo>
                  <a:lnTo>
                    <a:pt x="247" y="50"/>
                  </a:lnTo>
                  <a:lnTo>
                    <a:pt x="240" y="55"/>
                  </a:lnTo>
                  <a:lnTo>
                    <a:pt x="232" y="60"/>
                  </a:lnTo>
                  <a:lnTo>
                    <a:pt x="220" y="64"/>
                  </a:lnTo>
                  <a:lnTo>
                    <a:pt x="213" y="69"/>
                  </a:lnTo>
                  <a:lnTo>
                    <a:pt x="211" y="74"/>
                  </a:lnTo>
                  <a:lnTo>
                    <a:pt x="222" y="77"/>
                  </a:lnTo>
                  <a:lnTo>
                    <a:pt x="227" y="77"/>
                  </a:lnTo>
                  <a:lnTo>
                    <a:pt x="239" y="81"/>
                  </a:lnTo>
                  <a:lnTo>
                    <a:pt x="251" y="81"/>
                  </a:lnTo>
                  <a:lnTo>
                    <a:pt x="268" y="84"/>
                  </a:lnTo>
                  <a:lnTo>
                    <a:pt x="275" y="84"/>
                  </a:lnTo>
                  <a:lnTo>
                    <a:pt x="283" y="86"/>
                  </a:lnTo>
                  <a:lnTo>
                    <a:pt x="292" y="86"/>
                  </a:lnTo>
                  <a:lnTo>
                    <a:pt x="302" y="88"/>
                  </a:lnTo>
                  <a:lnTo>
                    <a:pt x="312" y="88"/>
                  </a:lnTo>
                  <a:lnTo>
                    <a:pt x="321" y="89"/>
                  </a:lnTo>
                  <a:lnTo>
                    <a:pt x="333" y="91"/>
                  </a:lnTo>
                  <a:lnTo>
                    <a:pt x="345" y="93"/>
                  </a:lnTo>
                  <a:lnTo>
                    <a:pt x="354" y="93"/>
                  </a:lnTo>
                  <a:lnTo>
                    <a:pt x="366" y="93"/>
                  </a:lnTo>
                  <a:lnTo>
                    <a:pt x="376" y="93"/>
                  </a:lnTo>
                  <a:lnTo>
                    <a:pt x="386" y="95"/>
                  </a:lnTo>
                  <a:lnTo>
                    <a:pt x="396" y="95"/>
                  </a:lnTo>
                  <a:lnTo>
                    <a:pt x="408" y="96"/>
                  </a:lnTo>
                  <a:lnTo>
                    <a:pt x="419" y="98"/>
                  </a:lnTo>
                  <a:lnTo>
                    <a:pt x="431" y="100"/>
                  </a:lnTo>
                  <a:lnTo>
                    <a:pt x="441" y="100"/>
                  </a:lnTo>
                  <a:lnTo>
                    <a:pt x="451" y="101"/>
                  </a:lnTo>
                  <a:lnTo>
                    <a:pt x="460" y="103"/>
                  </a:lnTo>
                  <a:lnTo>
                    <a:pt x="472" y="105"/>
                  </a:lnTo>
                  <a:lnTo>
                    <a:pt x="480" y="105"/>
                  </a:lnTo>
                  <a:lnTo>
                    <a:pt x="491" y="107"/>
                  </a:lnTo>
                  <a:lnTo>
                    <a:pt x="499" y="108"/>
                  </a:lnTo>
                  <a:lnTo>
                    <a:pt x="510" y="110"/>
                  </a:lnTo>
                  <a:lnTo>
                    <a:pt x="523" y="112"/>
                  </a:lnTo>
                  <a:lnTo>
                    <a:pt x="537" y="115"/>
                  </a:lnTo>
                  <a:lnTo>
                    <a:pt x="551" y="117"/>
                  </a:lnTo>
                  <a:lnTo>
                    <a:pt x="563" y="120"/>
                  </a:lnTo>
                  <a:lnTo>
                    <a:pt x="571" y="124"/>
                  </a:lnTo>
                  <a:lnTo>
                    <a:pt x="582" y="125"/>
                  </a:lnTo>
                  <a:lnTo>
                    <a:pt x="588" y="129"/>
                  </a:lnTo>
                  <a:lnTo>
                    <a:pt x="599" y="134"/>
                  </a:lnTo>
                  <a:lnTo>
                    <a:pt x="612" y="139"/>
                  </a:lnTo>
                  <a:lnTo>
                    <a:pt x="626" y="146"/>
                  </a:lnTo>
                  <a:lnTo>
                    <a:pt x="631" y="149"/>
                  </a:lnTo>
                  <a:lnTo>
                    <a:pt x="640" y="153"/>
                  </a:lnTo>
                  <a:lnTo>
                    <a:pt x="648" y="156"/>
                  </a:lnTo>
                  <a:lnTo>
                    <a:pt x="660" y="160"/>
                  </a:lnTo>
                  <a:lnTo>
                    <a:pt x="669" y="161"/>
                  </a:lnTo>
                  <a:lnTo>
                    <a:pt x="679" y="165"/>
                  </a:lnTo>
                  <a:lnTo>
                    <a:pt x="691" y="167"/>
                  </a:lnTo>
                  <a:lnTo>
                    <a:pt x="703" y="170"/>
                  </a:lnTo>
                  <a:lnTo>
                    <a:pt x="715" y="172"/>
                  </a:lnTo>
                  <a:lnTo>
                    <a:pt x="727" y="173"/>
                  </a:lnTo>
                  <a:lnTo>
                    <a:pt x="739" y="177"/>
                  </a:lnTo>
                  <a:lnTo>
                    <a:pt x="755" y="180"/>
                  </a:lnTo>
                  <a:lnTo>
                    <a:pt x="765" y="182"/>
                  </a:lnTo>
                  <a:lnTo>
                    <a:pt x="775" y="185"/>
                  </a:lnTo>
                  <a:lnTo>
                    <a:pt x="786" y="187"/>
                  </a:lnTo>
                  <a:lnTo>
                    <a:pt x="796" y="189"/>
                  </a:lnTo>
                  <a:lnTo>
                    <a:pt x="810" y="196"/>
                  </a:lnTo>
                  <a:lnTo>
                    <a:pt x="818" y="204"/>
                  </a:lnTo>
                  <a:lnTo>
                    <a:pt x="818" y="211"/>
                  </a:lnTo>
                  <a:lnTo>
                    <a:pt x="813" y="220"/>
                  </a:lnTo>
                  <a:lnTo>
                    <a:pt x="803" y="228"/>
                  </a:lnTo>
                  <a:lnTo>
                    <a:pt x="792" y="237"/>
                  </a:lnTo>
                  <a:lnTo>
                    <a:pt x="780" y="245"/>
                  </a:lnTo>
                  <a:lnTo>
                    <a:pt x="772" y="252"/>
                  </a:lnTo>
                  <a:lnTo>
                    <a:pt x="768" y="259"/>
                  </a:lnTo>
                  <a:lnTo>
                    <a:pt x="772" y="266"/>
                  </a:lnTo>
                  <a:lnTo>
                    <a:pt x="775" y="268"/>
                  </a:lnTo>
                  <a:lnTo>
                    <a:pt x="782" y="269"/>
                  </a:lnTo>
                  <a:lnTo>
                    <a:pt x="789" y="271"/>
                  </a:lnTo>
                  <a:lnTo>
                    <a:pt x="799" y="273"/>
                  </a:lnTo>
                  <a:lnTo>
                    <a:pt x="808" y="274"/>
                  </a:lnTo>
                  <a:lnTo>
                    <a:pt x="820" y="276"/>
                  </a:lnTo>
                  <a:lnTo>
                    <a:pt x="834" y="278"/>
                  </a:lnTo>
                  <a:lnTo>
                    <a:pt x="847" y="280"/>
                  </a:lnTo>
                  <a:lnTo>
                    <a:pt x="861" y="280"/>
                  </a:lnTo>
                  <a:lnTo>
                    <a:pt x="875" y="281"/>
                  </a:lnTo>
                  <a:lnTo>
                    <a:pt x="888" y="281"/>
                  </a:lnTo>
                  <a:lnTo>
                    <a:pt x="902" y="283"/>
                  </a:lnTo>
                  <a:lnTo>
                    <a:pt x="914" y="285"/>
                  </a:lnTo>
                  <a:lnTo>
                    <a:pt x="928" y="288"/>
                  </a:lnTo>
                  <a:lnTo>
                    <a:pt x="940" y="290"/>
                  </a:lnTo>
                  <a:lnTo>
                    <a:pt x="952" y="295"/>
                  </a:lnTo>
                  <a:lnTo>
                    <a:pt x="959" y="297"/>
                  </a:lnTo>
                  <a:lnTo>
                    <a:pt x="967" y="298"/>
                  </a:lnTo>
                  <a:lnTo>
                    <a:pt x="972" y="304"/>
                  </a:lnTo>
                  <a:lnTo>
                    <a:pt x="978" y="309"/>
                  </a:lnTo>
                  <a:lnTo>
                    <a:pt x="986" y="317"/>
                  </a:lnTo>
                  <a:lnTo>
                    <a:pt x="991" y="328"/>
                  </a:lnTo>
                  <a:lnTo>
                    <a:pt x="996" y="334"/>
                  </a:lnTo>
                  <a:lnTo>
                    <a:pt x="1002" y="345"/>
                  </a:lnTo>
                  <a:lnTo>
                    <a:pt x="1005" y="350"/>
                  </a:lnTo>
                  <a:lnTo>
                    <a:pt x="1014" y="357"/>
                  </a:lnTo>
                  <a:lnTo>
                    <a:pt x="1020" y="360"/>
                  </a:lnTo>
                  <a:lnTo>
                    <a:pt x="1032" y="362"/>
                  </a:lnTo>
                  <a:lnTo>
                    <a:pt x="1046" y="364"/>
                  </a:lnTo>
                  <a:lnTo>
                    <a:pt x="1062" y="367"/>
                  </a:lnTo>
                  <a:lnTo>
                    <a:pt x="1075" y="369"/>
                  </a:lnTo>
                  <a:lnTo>
                    <a:pt x="1089" y="372"/>
                  </a:lnTo>
                  <a:lnTo>
                    <a:pt x="1101" y="377"/>
                  </a:lnTo>
                  <a:lnTo>
                    <a:pt x="1113" y="382"/>
                  </a:lnTo>
                  <a:lnTo>
                    <a:pt x="1120" y="391"/>
                  </a:lnTo>
                  <a:lnTo>
                    <a:pt x="1127" y="400"/>
                  </a:lnTo>
                  <a:lnTo>
                    <a:pt x="1130" y="410"/>
                  </a:lnTo>
                  <a:lnTo>
                    <a:pt x="1135" y="424"/>
                  </a:lnTo>
                  <a:lnTo>
                    <a:pt x="1139" y="436"/>
                  </a:lnTo>
                  <a:lnTo>
                    <a:pt x="1144" y="446"/>
                  </a:lnTo>
                  <a:lnTo>
                    <a:pt x="1149" y="456"/>
                  </a:lnTo>
                  <a:lnTo>
                    <a:pt x="1158" y="465"/>
                  </a:lnTo>
                  <a:lnTo>
                    <a:pt x="1164" y="468"/>
                  </a:lnTo>
                  <a:lnTo>
                    <a:pt x="1175" y="472"/>
                  </a:lnTo>
                  <a:lnTo>
                    <a:pt x="1187" y="472"/>
                  </a:lnTo>
                  <a:lnTo>
                    <a:pt x="1200" y="473"/>
                  </a:lnTo>
                  <a:lnTo>
                    <a:pt x="1214" y="473"/>
                  </a:lnTo>
                  <a:lnTo>
                    <a:pt x="1230" y="473"/>
                  </a:lnTo>
                  <a:lnTo>
                    <a:pt x="1243" y="475"/>
                  </a:lnTo>
                  <a:lnTo>
                    <a:pt x="1260" y="482"/>
                  </a:lnTo>
                  <a:lnTo>
                    <a:pt x="1274" y="487"/>
                  </a:lnTo>
                  <a:lnTo>
                    <a:pt x="1288" y="497"/>
                  </a:lnTo>
                  <a:lnTo>
                    <a:pt x="1300" y="508"/>
                  </a:lnTo>
                  <a:lnTo>
                    <a:pt x="1314" y="521"/>
                  </a:lnTo>
                  <a:lnTo>
                    <a:pt x="1322" y="535"/>
                  </a:lnTo>
                  <a:lnTo>
                    <a:pt x="1332" y="549"/>
                  </a:lnTo>
                  <a:lnTo>
                    <a:pt x="1336" y="561"/>
                  </a:lnTo>
                  <a:lnTo>
                    <a:pt x="1341" y="574"/>
                  </a:lnTo>
                  <a:lnTo>
                    <a:pt x="1339" y="583"/>
                  </a:lnTo>
                  <a:lnTo>
                    <a:pt x="1339" y="595"/>
                  </a:lnTo>
                  <a:lnTo>
                    <a:pt x="1336" y="604"/>
                  </a:lnTo>
                  <a:lnTo>
                    <a:pt x="1332" y="614"/>
                  </a:lnTo>
                  <a:lnTo>
                    <a:pt x="1331" y="622"/>
                  </a:lnTo>
                  <a:lnTo>
                    <a:pt x="1332" y="631"/>
                  </a:lnTo>
                  <a:lnTo>
                    <a:pt x="1332" y="641"/>
                  </a:lnTo>
                  <a:lnTo>
                    <a:pt x="1341" y="652"/>
                  </a:lnTo>
                  <a:lnTo>
                    <a:pt x="1348" y="660"/>
                  </a:lnTo>
                  <a:lnTo>
                    <a:pt x="1362" y="670"/>
                  </a:lnTo>
                  <a:lnTo>
                    <a:pt x="1377" y="681"/>
                  </a:lnTo>
                  <a:lnTo>
                    <a:pt x="1392" y="693"/>
                  </a:lnTo>
                  <a:lnTo>
                    <a:pt x="1404" y="705"/>
                  </a:lnTo>
                  <a:lnTo>
                    <a:pt x="1416" y="717"/>
                  </a:lnTo>
                  <a:lnTo>
                    <a:pt x="1425" y="730"/>
                  </a:lnTo>
                  <a:lnTo>
                    <a:pt x="1430" y="744"/>
                  </a:lnTo>
                  <a:lnTo>
                    <a:pt x="1427" y="758"/>
                  </a:lnTo>
                  <a:lnTo>
                    <a:pt x="1422" y="771"/>
                  </a:lnTo>
                  <a:lnTo>
                    <a:pt x="1411" y="787"/>
                  </a:lnTo>
                  <a:lnTo>
                    <a:pt x="1403" y="802"/>
                  </a:lnTo>
                  <a:lnTo>
                    <a:pt x="1392" y="814"/>
                  </a:lnTo>
                  <a:lnTo>
                    <a:pt x="1384" y="828"/>
                  </a:lnTo>
                  <a:lnTo>
                    <a:pt x="1379" y="840"/>
                  </a:lnTo>
                  <a:lnTo>
                    <a:pt x="1380" y="854"/>
                  </a:lnTo>
                  <a:lnTo>
                    <a:pt x="1386" y="864"/>
                  </a:lnTo>
                  <a:lnTo>
                    <a:pt x="1394" y="874"/>
                  </a:lnTo>
                  <a:lnTo>
                    <a:pt x="1408" y="881"/>
                  </a:lnTo>
                  <a:lnTo>
                    <a:pt x="1422" y="891"/>
                  </a:lnTo>
                  <a:lnTo>
                    <a:pt x="1434" y="897"/>
                  </a:lnTo>
                  <a:lnTo>
                    <a:pt x="1444" y="905"/>
                  </a:lnTo>
                  <a:lnTo>
                    <a:pt x="1449" y="914"/>
                  </a:lnTo>
                  <a:lnTo>
                    <a:pt x="1449" y="921"/>
                  </a:lnTo>
                  <a:lnTo>
                    <a:pt x="1440" y="927"/>
                  </a:lnTo>
                  <a:lnTo>
                    <a:pt x="1425" y="934"/>
                  </a:lnTo>
                  <a:lnTo>
                    <a:pt x="1415" y="938"/>
                  </a:lnTo>
                  <a:lnTo>
                    <a:pt x="1406" y="941"/>
                  </a:lnTo>
                  <a:lnTo>
                    <a:pt x="1394" y="945"/>
                  </a:lnTo>
                  <a:lnTo>
                    <a:pt x="1386" y="950"/>
                  </a:lnTo>
                  <a:lnTo>
                    <a:pt x="1374" y="955"/>
                  </a:lnTo>
                  <a:lnTo>
                    <a:pt x="1363" y="960"/>
                  </a:lnTo>
                  <a:lnTo>
                    <a:pt x="1353" y="963"/>
                  </a:lnTo>
                  <a:lnTo>
                    <a:pt x="1346" y="969"/>
                  </a:lnTo>
                  <a:lnTo>
                    <a:pt x="1336" y="974"/>
                  </a:lnTo>
                  <a:lnTo>
                    <a:pt x="1329" y="977"/>
                  </a:lnTo>
                  <a:lnTo>
                    <a:pt x="1322" y="982"/>
                  </a:lnTo>
                  <a:lnTo>
                    <a:pt x="1319" y="989"/>
                  </a:lnTo>
                  <a:lnTo>
                    <a:pt x="1315" y="998"/>
                  </a:lnTo>
                  <a:lnTo>
                    <a:pt x="1315" y="1010"/>
                  </a:lnTo>
                  <a:lnTo>
                    <a:pt x="1320" y="1023"/>
                  </a:lnTo>
                  <a:lnTo>
                    <a:pt x="1327" y="1037"/>
                  </a:lnTo>
                  <a:lnTo>
                    <a:pt x="1331" y="1051"/>
                  </a:lnTo>
                  <a:lnTo>
                    <a:pt x="1332" y="1065"/>
                  </a:lnTo>
                  <a:lnTo>
                    <a:pt x="1329" y="1078"/>
                  </a:lnTo>
                  <a:lnTo>
                    <a:pt x="1317" y="1094"/>
                  </a:lnTo>
                  <a:lnTo>
                    <a:pt x="1307" y="1101"/>
                  </a:lnTo>
                  <a:lnTo>
                    <a:pt x="1296" y="1107"/>
                  </a:lnTo>
                  <a:lnTo>
                    <a:pt x="1283" y="1114"/>
                  </a:lnTo>
                  <a:lnTo>
                    <a:pt x="1269" y="1121"/>
                  </a:lnTo>
                  <a:lnTo>
                    <a:pt x="1259" y="1125"/>
                  </a:lnTo>
                  <a:lnTo>
                    <a:pt x="1252" y="1128"/>
                  </a:lnTo>
                  <a:lnTo>
                    <a:pt x="1242" y="1131"/>
                  </a:lnTo>
                  <a:lnTo>
                    <a:pt x="1235" y="1135"/>
                  </a:lnTo>
                  <a:lnTo>
                    <a:pt x="1224" y="1138"/>
                  </a:lnTo>
                  <a:lnTo>
                    <a:pt x="1216" y="1142"/>
                  </a:lnTo>
                  <a:lnTo>
                    <a:pt x="1207" y="1145"/>
                  </a:lnTo>
                  <a:lnTo>
                    <a:pt x="1199" y="1150"/>
                  </a:lnTo>
                  <a:lnTo>
                    <a:pt x="1190" y="1152"/>
                  </a:lnTo>
                  <a:lnTo>
                    <a:pt x="1180" y="1155"/>
                  </a:lnTo>
                  <a:lnTo>
                    <a:pt x="1171" y="1159"/>
                  </a:lnTo>
                  <a:lnTo>
                    <a:pt x="1161" y="1164"/>
                  </a:lnTo>
                  <a:lnTo>
                    <a:pt x="1152" y="1166"/>
                  </a:lnTo>
                  <a:lnTo>
                    <a:pt x="1144" y="1169"/>
                  </a:lnTo>
                  <a:lnTo>
                    <a:pt x="1134" y="1173"/>
                  </a:lnTo>
                  <a:lnTo>
                    <a:pt x="1127" y="1178"/>
                  </a:lnTo>
                  <a:lnTo>
                    <a:pt x="1110" y="1183"/>
                  </a:lnTo>
                  <a:lnTo>
                    <a:pt x="1096" y="1191"/>
                  </a:lnTo>
                  <a:lnTo>
                    <a:pt x="1082" y="1198"/>
                  </a:lnTo>
                  <a:lnTo>
                    <a:pt x="1074" y="1207"/>
                  </a:lnTo>
                  <a:lnTo>
                    <a:pt x="1063" y="1214"/>
                  </a:lnTo>
                  <a:lnTo>
                    <a:pt x="1056" y="1219"/>
                  </a:lnTo>
                  <a:lnTo>
                    <a:pt x="1051" y="1226"/>
                  </a:lnTo>
                  <a:lnTo>
                    <a:pt x="1050" y="1233"/>
                  </a:lnTo>
                  <a:lnTo>
                    <a:pt x="1044" y="1245"/>
                  </a:lnTo>
                  <a:lnTo>
                    <a:pt x="1043" y="1260"/>
                  </a:lnTo>
                  <a:lnTo>
                    <a:pt x="1039" y="1270"/>
                  </a:lnTo>
                  <a:lnTo>
                    <a:pt x="1036" y="1280"/>
                  </a:lnTo>
                  <a:lnTo>
                    <a:pt x="1032" y="1286"/>
                  </a:lnTo>
                  <a:lnTo>
                    <a:pt x="1029" y="1291"/>
                  </a:lnTo>
                  <a:lnTo>
                    <a:pt x="1022" y="1294"/>
                  </a:lnTo>
                  <a:lnTo>
                    <a:pt x="1015" y="1299"/>
                  </a:lnTo>
                  <a:lnTo>
                    <a:pt x="1005" y="1301"/>
                  </a:lnTo>
                  <a:lnTo>
                    <a:pt x="991" y="1304"/>
                  </a:lnTo>
                  <a:lnTo>
                    <a:pt x="976" y="1308"/>
                  </a:lnTo>
                  <a:lnTo>
                    <a:pt x="960" y="1310"/>
                  </a:lnTo>
                  <a:lnTo>
                    <a:pt x="952" y="1310"/>
                  </a:lnTo>
                  <a:lnTo>
                    <a:pt x="942" y="1311"/>
                  </a:lnTo>
                  <a:lnTo>
                    <a:pt x="933" y="1313"/>
                  </a:lnTo>
                  <a:lnTo>
                    <a:pt x="926" y="1315"/>
                  </a:lnTo>
                  <a:lnTo>
                    <a:pt x="916" y="1315"/>
                  </a:lnTo>
                  <a:lnTo>
                    <a:pt x="907" y="1316"/>
                  </a:lnTo>
                  <a:lnTo>
                    <a:pt x="897" y="1318"/>
                  </a:lnTo>
                  <a:lnTo>
                    <a:pt x="888" y="1320"/>
                  </a:lnTo>
                  <a:lnTo>
                    <a:pt x="878" y="1320"/>
                  </a:lnTo>
                  <a:lnTo>
                    <a:pt x="866" y="1322"/>
                  </a:lnTo>
                  <a:lnTo>
                    <a:pt x="856" y="1323"/>
                  </a:lnTo>
                  <a:lnTo>
                    <a:pt x="847" y="1323"/>
                  </a:lnTo>
                  <a:lnTo>
                    <a:pt x="835" y="1325"/>
                  </a:lnTo>
                  <a:lnTo>
                    <a:pt x="825" y="1328"/>
                  </a:lnTo>
                  <a:lnTo>
                    <a:pt x="815" y="1330"/>
                  </a:lnTo>
                  <a:lnTo>
                    <a:pt x="804" y="1334"/>
                  </a:lnTo>
                  <a:lnTo>
                    <a:pt x="794" y="1335"/>
                  </a:lnTo>
                  <a:lnTo>
                    <a:pt x="786" y="1339"/>
                  </a:lnTo>
                  <a:lnTo>
                    <a:pt x="774" y="1339"/>
                  </a:lnTo>
                  <a:lnTo>
                    <a:pt x="765" y="1344"/>
                  </a:lnTo>
                  <a:lnTo>
                    <a:pt x="755" y="1347"/>
                  </a:lnTo>
                  <a:lnTo>
                    <a:pt x="746" y="1351"/>
                  </a:lnTo>
                  <a:lnTo>
                    <a:pt x="738" y="1354"/>
                  </a:lnTo>
                  <a:lnTo>
                    <a:pt x="729" y="1359"/>
                  </a:lnTo>
                  <a:lnTo>
                    <a:pt x="720" y="1363"/>
                  </a:lnTo>
                  <a:lnTo>
                    <a:pt x="710" y="1368"/>
                  </a:lnTo>
                  <a:lnTo>
                    <a:pt x="702" y="1371"/>
                  </a:lnTo>
                  <a:lnTo>
                    <a:pt x="695" y="1376"/>
                  </a:lnTo>
                  <a:lnTo>
                    <a:pt x="679" y="1387"/>
                  </a:lnTo>
                  <a:lnTo>
                    <a:pt x="667" y="1397"/>
                  </a:lnTo>
                  <a:lnTo>
                    <a:pt x="654" y="1407"/>
                  </a:lnTo>
                  <a:lnTo>
                    <a:pt x="643" y="1418"/>
                  </a:lnTo>
                  <a:lnTo>
                    <a:pt x="631" y="1430"/>
                  </a:lnTo>
                  <a:lnTo>
                    <a:pt x="624" y="1440"/>
                  </a:lnTo>
                  <a:lnTo>
                    <a:pt x="616" y="1450"/>
                  </a:lnTo>
                  <a:lnTo>
                    <a:pt x="609" y="1459"/>
                  </a:lnTo>
                  <a:lnTo>
                    <a:pt x="602" y="1466"/>
                  </a:lnTo>
                  <a:lnTo>
                    <a:pt x="599" y="1474"/>
                  </a:lnTo>
                  <a:lnTo>
                    <a:pt x="592" y="1484"/>
                  </a:lnTo>
                  <a:lnTo>
                    <a:pt x="590" y="1490"/>
                  </a:lnTo>
                  <a:lnTo>
                    <a:pt x="1005" y="1399"/>
                  </a:lnTo>
                  <a:lnTo>
                    <a:pt x="1332" y="1203"/>
                  </a:lnTo>
                  <a:lnTo>
                    <a:pt x="1463" y="1071"/>
                  </a:lnTo>
                  <a:lnTo>
                    <a:pt x="1514" y="926"/>
                  </a:lnTo>
                  <a:lnTo>
                    <a:pt x="1499" y="718"/>
                  </a:lnTo>
                  <a:lnTo>
                    <a:pt x="1350" y="482"/>
                  </a:lnTo>
                  <a:lnTo>
                    <a:pt x="1116" y="298"/>
                  </a:lnTo>
                  <a:lnTo>
                    <a:pt x="804" y="105"/>
                  </a:lnTo>
                  <a:lnTo>
                    <a:pt x="501" y="12"/>
                  </a:lnTo>
                  <a:lnTo>
                    <a:pt x="26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3581" y="1226"/>
              <a:ext cx="1697" cy="666"/>
            </a:xfrm>
            <a:custGeom>
              <a:avLst/>
              <a:gdLst>
                <a:gd name="T0" fmla="*/ 207 w 3395"/>
                <a:gd name="T1" fmla="*/ 284 h 1331"/>
                <a:gd name="T2" fmla="*/ 116 w 3395"/>
                <a:gd name="T3" fmla="*/ 250 h 1331"/>
                <a:gd name="T4" fmla="*/ 49 w 3395"/>
                <a:gd name="T5" fmla="*/ 195 h 1331"/>
                <a:gd name="T6" fmla="*/ 0 w 3395"/>
                <a:gd name="T7" fmla="*/ 150 h 1331"/>
                <a:gd name="T8" fmla="*/ 3 w 3395"/>
                <a:gd name="T9" fmla="*/ 108 h 1331"/>
                <a:gd name="T10" fmla="*/ 55 w 3395"/>
                <a:gd name="T11" fmla="*/ 61 h 1331"/>
                <a:gd name="T12" fmla="*/ 146 w 3395"/>
                <a:gd name="T13" fmla="*/ 33 h 1331"/>
                <a:gd name="T14" fmla="*/ 262 w 3395"/>
                <a:gd name="T15" fmla="*/ 11 h 1331"/>
                <a:gd name="T16" fmla="*/ 426 w 3395"/>
                <a:gd name="T17" fmla="*/ 0 h 1331"/>
                <a:gd name="T18" fmla="*/ 561 w 3395"/>
                <a:gd name="T19" fmla="*/ 10 h 1331"/>
                <a:gd name="T20" fmla="*/ 670 w 3395"/>
                <a:gd name="T21" fmla="*/ 42 h 1331"/>
                <a:gd name="T22" fmla="*/ 748 w 3395"/>
                <a:gd name="T23" fmla="*/ 75 h 1331"/>
                <a:gd name="T24" fmla="*/ 813 w 3395"/>
                <a:gd name="T25" fmla="*/ 122 h 1331"/>
                <a:gd name="T26" fmla="*/ 848 w 3395"/>
                <a:gd name="T27" fmla="*/ 156 h 1331"/>
                <a:gd name="T28" fmla="*/ 842 w 3395"/>
                <a:gd name="T29" fmla="*/ 215 h 1331"/>
                <a:gd name="T30" fmla="*/ 780 w 3395"/>
                <a:gd name="T31" fmla="*/ 271 h 1331"/>
                <a:gd name="T32" fmla="*/ 670 w 3395"/>
                <a:gd name="T33" fmla="*/ 314 h 1331"/>
                <a:gd name="T34" fmla="*/ 579 w 3395"/>
                <a:gd name="T35" fmla="*/ 333 h 1331"/>
                <a:gd name="T36" fmla="*/ 455 w 3395"/>
                <a:gd name="T37" fmla="*/ 332 h 1331"/>
                <a:gd name="T38" fmla="*/ 289 w 3395"/>
                <a:gd name="T39" fmla="*/ 311 h 1331"/>
                <a:gd name="T40" fmla="*/ 207 w 3395"/>
                <a:gd name="T41" fmla="*/ 284 h 1331"/>
                <a:gd name="T42" fmla="*/ 207 w 3395"/>
                <a:gd name="T43" fmla="*/ 284 h 13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395" h="1331">
                  <a:moveTo>
                    <a:pt x="828" y="1133"/>
                  </a:moveTo>
                  <a:lnTo>
                    <a:pt x="465" y="997"/>
                  </a:lnTo>
                  <a:lnTo>
                    <a:pt x="197" y="778"/>
                  </a:lnTo>
                  <a:lnTo>
                    <a:pt x="0" y="598"/>
                  </a:lnTo>
                  <a:lnTo>
                    <a:pt x="12" y="432"/>
                  </a:lnTo>
                  <a:lnTo>
                    <a:pt x="223" y="241"/>
                  </a:lnTo>
                  <a:lnTo>
                    <a:pt x="587" y="132"/>
                  </a:lnTo>
                  <a:lnTo>
                    <a:pt x="1051" y="43"/>
                  </a:lnTo>
                  <a:lnTo>
                    <a:pt x="1704" y="0"/>
                  </a:lnTo>
                  <a:lnTo>
                    <a:pt x="2246" y="38"/>
                  </a:lnTo>
                  <a:lnTo>
                    <a:pt x="2683" y="168"/>
                  </a:lnTo>
                  <a:lnTo>
                    <a:pt x="2992" y="298"/>
                  </a:lnTo>
                  <a:lnTo>
                    <a:pt x="3252" y="488"/>
                  </a:lnTo>
                  <a:lnTo>
                    <a:pt x="3395" y="622"/>
                  </a:lnTo>
                  <a:lnTo>
                    <a:pt x="3369" y="857"/>
                  </a:lnTo>
                  <a:lnTo>
                    <a:pt x="3122" y="1081"/>
                  </a:lnTo>
                  <a:lnTo>
                    <a:pt x="2683" y="1256"/>
                  </a:lnTo>
                  <a:lnTo>
                    <a:pt x="2316" y="1331"/>
                  </a:lnTo>
                  <a:lnTo>
                    <a:pt x="1821" y="1325"/>
                  </a:lnTo>
                  <a:lnTo>
                    <a:pt x="1159" y="1242"/>
                  </a:lnTo>
                  <a:lnTo>
                    <a:pt x="828" y="1133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3670" y="1246"/>
              <a:ext cx="1521" cy="627"/>
            </a:xfrm>
            <a:custGeom>
              <a:avLst/>
              <a:gdLst>
                <a:gd name="T0" fmla="*/ 65 w 3041"/>
                <a:gd name="T1" fmla="*/ 52 h 1255"/>
                <a:gd name="T2" fmla="*/ 91 w 3041"/>
                <a:gd name="T3" fmla="*/ 36 h 1255"/>
                <a:gd name="T4" fmla="*/ 123 w 3041"/>
                <a:gd name="T5" fmla="*/ 31 h 1255"/>
                <a:gd name="T6" fmla="*/ 157 w 3041"/>
                <a:gd name="T7" fmla="*/ 35 h 1255"/>
                <a:gd name="T8" fmla="*/ 188 w 3041"/>
                <a:gd name="T9" fmla="*/ 38 h 1255"/>
                <a:gd name="T10" fmla="*/ 221 w 3041"/>
                <a:gd name="T11" fmla="*/ 24 h 1255"/>
                <a:gd name="T12" fmla="*/ 252 w 3041"/>
                <a:gd name="T13" fmla="*/ 5 h 1255"/>
                <a:gd name="T14" fmla="*/ 286 w 3041"/>
                <a:gd name="T15" fmla="*/ 0 h 1255"/>
                <a:gd name="T16" fmla="*/ 327 w 3041"/>
                <a:gd name="T17" fmla="*/ 3 h 1255"/>
                <a:gd name="T18" fmla="*/ 366 w 3041"/>
                <a:gd name="T19" fmla="*/ 8 h 1255"/>
                <a:gd name="T20" fmla="*/ 394 w 3041"/>
                <a:gd name="T21" fmla="*/ 10 h 1255"/>
                <a:gd name="T22" fmla="*/ 429 w 3041"/>
                <a:gd name="T23" fmla="*/ 7 h 1255"/>
                <a:gd name="T24" fmla="*/ 455 w 3041"/>
                <a:gd name="T25" fmla="*/ 9 h 1255"/>
                <a:gd name="T26" fmla="*/ 487 w 3041"/>
                <a:gd name="T27" fmla="*/ 14 h 1255"/>
                <a:gd name="T28" fmla="*/ 519 w 3041"/>
                <a:gd name="T29" fmla="*/ 19 h 1255"/>
                <a:gd name="T30" fmla="*/ 547 w 3041"/>
                <a:gd name="T31" fmla="*/ 20 h 1255"/>
                <a:gd name="T32" fmla="*/ 578 w 3041"/>
                <a:gd name="T33" fmla="*/ 27 h 1255"/>
                <a:gd name="T34" fmla="*/ 593 w 3041"/>
                <a:gd name="T35" fmla="*/ 55 h 1255"/>
                <a:gd name="T36" fmla="*/ 618 w 3041"/>
                <a:gd name="T37" fmla="*/ 67 h 1255"/>
                <a:gd name="T38" fmla="*/ 650 w 3041"/>
                <a:gd name="T39" fmla="*/ 67 h 1255"/>
                <a:gd name="T40" fmla="*/ 680 w 3041"/>
                <a:gd name="T41" fmla="*/ 66 h 1255"/>
                <a:gd name="T42" fmla="*/ 697 w 3041"/>
                <a:gd name="T43" fmla="*/ 84 h 1255"/>
                <a:gd name="T44" fmla="*/ 708 w 3041"/>
                <a:gd name="T45" fmla="*/ 109 h 1255"/>
                <a:gd name="T46" fmla="*/ 732 w 3041"/>
                <a:gd name="T47" fmla="*/ 112 h 1255"/>
                <a:gd name="T48" fmla="*/ 757 w 3041"/>
                <a:gd name="T49" fmla="*/ 116 h 1255"/>
                <a:gd name="T50" fmla="*/ 743 w 3041"/>
                <a:gd name="T51" fmla="*/ 149 h 1255"/>
                <a:gd name="T52" fmla="*/ 733 w 3041"/>
                <a:gd name="T53" fmla="*/ 180 h 1255"/>
                <a:gd name="T54" fmla="*/ 757 w 3041"/>
                <a:gd name="T55" fmla="*/ 192 h 1255"/>
                <a:gd name="T56" fmla="*/ 729 w 3041"/>
                <a:gd name="T57" fmla="*/ 211 h 1255"/>
                <a:gd name="T58" fmla="*/ 702 w 3041"/>
                <a:gd name="T59" fmla="*/ 229 h 1255"/>
                <a:gd name="T60" fmla="*/ 671 w 3041"/>
                <a:gd name="T61" fmla="*/ 260 h 1255"/>
                <a:gd name="T62" fmla="*/ 640 w 3041"/>
                <a:gd name="T63" fmla="*/ 261 h 1255"/>
                <a:gd name="T64" fmla="*/ 614 w 3041"/>
                <a:gd name="T65" fmla="*/ 258 h 1255"/>
                <a:gd name="T66" fmla="*/ 581 w 3041"/>
                <a:gd name="T67" fmla="*/ 267 h 1255"/>
                <a:gd name="T68" fmla="*/ 550 w 3041"/>
                <a:gd name="T69" fmla="*/ 303 h 1255"/>
                <a:gd name="T70" fmla="*/ 520 w 3041"/>
                <a:gd name="T71" fmla="*/ 307 h 1255"/>
                <a:gd name="T72" fmla="*/ 492 w 3041"/>
                <a:gd name="T73" fmla="*/ 303 h 1255"/>
                <a:gd name="T74" fmla="*/ 464 w 3041"/>
                <a:gd name="T75" fmla="*/ 302 h 1255"/>
                <a:gd name="T76" fmla="*/ 435 w 3041"/>
                <a:gd name="T77" fmla="*/ 307 h 1255"/>
                <a:gd name="T78" fmla="*/ 410 w 3041"/>
                <a:gd name="T79" fmla="*/ 313 h 1255"/>
                <a:gd name="T80" fmla="*/ 378 w 3041"/>
                <a:gd name="T81" fmla="*/ 298 h 1255"/>
                <a:gd name="T82" fmla="*/ 359 w 3041"/>
                <a:gd name="T83" fmla="*/ 274 h 1255"/>
                <a:gd name="T84" fmla="*/ 330 w 3041"/>
                <a:gd name="T85" fmla="*/ 257 h 1255"/>
                <a:gd name="T86" fmla="*/ 293 w 3041"/>
                <a:gd name="T87" fmla="*/ 263 h 1255"/>
                <a:gd name="T88" fmla="*/ 254 w 3041"/>
                <a:gd name="T89" fmla="*/ 277 h 1255"/>
                <a:gd name="T90" fmla="*/ 223 w 3041"/>
                <a:gd name="T91" fmla="*/ 284 h 1255"/>
                <a:gd name="T92" fmla="*/ 196 w 3041"/>
                <a:gd name="T93" fmla="*/ 259 h 1255"/>
                <a:gd name="T94" fmla="*/ 166 w 3041"/>
                <a:gd name="T95" fmla="*/ 237 h 1255"/>
                <a:gd name="T96" fmla="*/ 141 w 3041"/>
                <a:gd name="T97" fmla="*/ 238 h 1255"/>
                <a:gd name="T98" fmla="*/ 110 w 3041"/>
                <a:gd name="T99" fmla="*/ 231 h 1255"/>
                <a:gd name="T100" fmla="*/ 82 w 3041"/>
                <a:gd name="T101" fmla="*/ 198 h 1255"/>
                <a:gd name="T102" fmla="*/ 57 w 3041"/>
                <a:gd name="T103" fmla="*/ 174 h 1255"/>
                <a:gd name="T104" fmla="*/ 31 w 3041"/>
                <a:gd name="T105" fmla="*/ 174 h 1255"/>
                <a:gd name="T106" fmla="*/ 2 w 3041"/>
                <a:gd name="T107" fmla="*/ 140 h 1255"/>
                <a:gd name="T108" fmla="*/ 16 w 3041"/>
                <a:gd name="T109" fmla="*/ 113 h 1255"/>
                <a:gd name="T110" fmla="*/ 44 w 3041"/>
                <a:gd name="T111" fmla="*/ 100 h 1255"/>
                <a:gd name="T112" fmla="*/ 23 w 3041"/>
                <a:gd name="T113" fmla="*/ 73 h 1255"/>
                <a:gd name="T114" fmla="*/ 46 w 3041"/>
                <a:gd name="T115" fmla="*/ 73 h 125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041" h="1255">
                  <a:moveTo>
                    <a:pt x="188" y="295"/>
                  </a:moveTo>
                  <a:lnTo>
                    <a:pt x="188" y="292"/>
                  </a:lnTo>
                  <a:lnTo>
                    <a:pt x="190" y="288"/>
                  </a:lnTo>
                  <a:lnTo>
                    <a:pt x="195" y="281"/>
                  </a:lnTo>
                  <a:lnTo>
                    <a:pt x="204" y="273"/>
                  </a:lnTo>
                  <a:lnTo>
                    <a:pt x="210" y="262"/>
                  </a:lnTo>
                  <a:lnTo>
                    <a:pt x="221" y="250"/>
                  </a:lnTo>
                  <a:lnTo>
                    <a:pt x="233" y="237"/>
                  </a:lnTo>
                  <a:lnTo>
                    <a:pt x="246" y="225"/>
                  </a:lnTo>
                  <a:lnTo>
                    <a:pt x="252" y="218"/>
                  </a:lnTo>
                  <a:lnTo>
                    <a:pt x="260" y="211"/>
                  </a:lnTo>
                  <a:lnTo>
                    <a:pt x="267" y="202"/>
                  </a:lnTo>
                  <a:lnTo>
                    <a:pt x="277" y="197"/>
                  </a:lnTo>
                  <a:lnTo>
                    <a:pt x="284" y="189"/>
                  </a:lnTo>
                  <a:lnTo>
                    <a:pt x="294" y="184"/>
                  </a:lnTo>
                  <a:lnTo>
                    <a:pt x="303" y="175"/>
                  </a:lnTo>
                  <a:lnTo>
                    <a:pt x="313" y="170"/>
                  </a:lnTo>
                  <a:lnTo>
                    <a:pt x="322" y="165"/>
                  </a:lnTo>
                  <a:lnTo>
                    <a:pt x="330" y="158"/>
                  </a:lnTo>
                  <a:lnTo>
                    <a:pt x="342" y="154"/>
                  </a:lnTo>
                  <a:lnTo>
                    <a:pt x="353" y="149"/>
                  </a:lnTo>
                  <a:lnTo>
                    <a:pt x="361" y="144"/>
                  </a:lnTo>
                  <a:lnTo>
                    <a:pt x="375" y="139"/>
                  </a:lnTo>
                  <a:lnTo>
                    <a:pt x="385" y="136"/>
                  </a:lnTo>
                  <a:lnTo>
                    <a:pt x="397" y="134"/>
                  </a:lnTo>
                  <a:lnTo>
                    <a:pt x="408" y="129"/>
                  </a:lnTo>
                  <a:lnTo>
                    <a:pt x="420" y="127"/>
                  </a:lnTo>
                  <a:lnTo>
                    <a:pt x="430" y="125"/>
                  </a:lnTo>
                  <a:lnTo>
                    <a:pt x="442" y="125"/>
                  </a:lnTo>
                  <a:lnTo>
                    <a:pt x="454" y="124"/>
                  </a:lnTo>
                  <a:lnTo>
                    <a:pt x="468" y="124"/>
                  </a:lnTo>
                  <a:lnTo>
                    <a:pt x="478" y="124"/>
                  </a:lnTo>
                  <a:lnTo>
                    <a:pt x="492" y="125"/>
                  </a:lnTo>
                  <a:lnTo>
                    <a:pt x="502" y="125"/>
                  </a:lnTo>
                  <a:lnTo>
                    <a:pt x="516" y="125"/>
                  </a:lnTo>
                  <a:lnTo>
                    <a:pt x="528" y="127"/>
                  </a:lnTo>
                  <a:lnTo>
                    <a:pt x="541" y="129"/>
                  </a:lnTo>
                  <a:lnTo>
                    <a:pt x="552" y="131"/>
                  </a:lnTo>
                  <a:lnTo>
                    <a:pt x="564" y="134"/>
                  </a:lnTo>
                  <a:lnTo>
                    <a:pt x="577" y="136"/>
                  </a:lnTo>
                  <a:lnTo>
                    <a:pt x="591" y="139"/>
                  </a:lnTo>
                  <a:lnTo>
                    <a:pt x="601" y="139"/>
                  </a:lnTo>
                  <a:lnTo>
                    <a:pt x="613" y="141"/>
                  </a:lnTo>
                  <a:lnTo>
                    <a:pt x="625" y="141"/>
                  </a:lnTo>
                  <a:lnTo>
                    <a:pt x="637" y="144"/>
                  </a:lnTo>
                  <a:lnTo>
                    <a:pt x="648" y="146"/>
                  </a:lnTo>
                  <a:lnTo>
                    <a:pt x="660" y="148"/>
                  </a:lnTo>
                  <a:lnTo>
                    <a:pt x="673" y="149"/>
                  </a:lnTo>
                  <a:lnTo>
                    <a:pt x="685" y="153"/>
                  </a:lnTo>
                  <a:lnTo>
                    <a:pt x="696" y="153"/>
                  </a:lnTo>
                  <a:lnTo>
                    <a:pt x="706" y="154"/>
                  </a:lnTo>
                  <a:lnTo>
                    <a:pt x="718" y="154"/>
                  </a:lnTo>
                  <a:lnTo>
                    <a:pt x="728" y="154"/>
                  </a:lnTo>
                  <a:lnTo>
                    <a:pt x="737" y="154"/>
                  </a:lnTo>
                  <a:lnTo>
                    <a:pt x="749" y="154"/>
                  </a:lnTo>
                  <a:lnTo>
                    <a:pt x="759" y="154"/>
                  </a:lnTo>
                  <a:lnTo>
                    <a:pt x="769" y="154"/>
                  </a:lnTo>
                  <a:lnTo>
                    <a:pt x="778" y="151"/>
                  </a:lnTo>
                  <a:lnTo>
                    <a:pt x="786" y="148"/>
                  </a:lnTo>
                  <a:lnTo>
                    <a:pt x="797" y="144"/>
                  </a:lnTo>
                  <a:lnTo>
                    <a:pt x="805" y="142"/>
                  </a:lnTo>
                  <a:lnTo>
                    <a:pt x="821" y="136"/>
                  </a:lnTo>
                  <a:lnTo>
                    <a:pt x="838" y="127"/>
                  </a:lnTo>
                  <a:lnTo>
                    <a:pt x="853" y="117"/>
                  </a:lnTo>
                  <a:lnTo>
                    <a:pt x="869" y="107"/>
                  </a:lnTo>
                  <a:lnTo>
                    <a:pt x="884" y="96"/>
                  </a:lnTo>
                  <a:lnTo>
                    <a:pt x="901" y="86"/>
                  </a:lnTo>
                  <a:lnTo>
                    <a:pt x="915" y="74"/>
                  </a:lnTo>
                  <a:lnTo>
                    <a:pt x="932" y="62"/>
                  </a:lnTo>
                  <a:lnTo>
                    <a:pt x="939" y="57"/>
                  </a:lnTo>
                  <a:lnTo>
                    <a:pt x="949" y="50"/>
                  </a:lnTo>
                  <a:lnTo>
                    <a:pt x="958" y="45"/>
                  </a:lnTo>
                  <a:lnTo>
                    <a:pt x="968" y="41"/>
                  </a:lnTo>
                  <a:lnTo>
                    <a:pt x="977" y="36"/>
                  </a:lnTo>
                  <a:lnTo>
                    <a:pt x="985" y="31"/>
                  </a:lnTo>
                  <a:lnTo>
                    <a:pt x="996" y="28"/>
                  </a:lnTo>
                  <a:lnTo>
                    <a:pt x="1006" y="23"/>
                  </a:lnTo>
                  <a:lnTo>
                    <a:pt x="1014" y="17"/>
                  </a:lnTo>
                  <a:lnTo>
                    <a:pt x="1026" y="14"/>
                  </a:lnTo>
                  <a:lnTo>
                    <a:pt x="1037" y="12"/>
                  </a:lnTo>
                  <a:lnTo>
                    <a:pt x="1050" y="11"/>
                  </a:lnTo>
                  <a:lnTo>
                    <a:pt x="1062" y="5"/>
                  </a:lnTo>
                  <a:lnTo>
                    <a:pt x="1074" y="4"/>
                  </a:lnTo>
                  <a:lnTo>
                    <a:pt x="1086" y="2"/>
                  </a:lnTo>
                  <a:lnTo>
                    <a:pt x="1100" y="2"/>
                  </a:lnTo>
                  <a:lnTo>
                    <a:pt x="1114" y="0"/>
                  </a:lnTo>
                  <a:lnTo>
                    <a:pt x="1128" y="0"/>
                  </a:lnTo>
                  <a:lnTo>
                    <a:pt x="1141" y="0"/>
                  </a:lnTo>
                  <a:lnTo>
                    <a:pt x="1157" y="0"/>
                  </a:lnTo>
                  <a:lnTo>
                    <a:pt x="1170" y="0"/>
                  </a:lnTo>
                  <a:lnTo>
                    <a:pt x="1186" y="0"/>
                  </a:lnTo>
                  <a:lnTo>
                    <a:pt x="1201" y="0"/>
                  </a:lnTo>
                  <a:lnTo>
                    <a:pt x="1217" y="2"/>
                  </a:lnTo>
                  <a:lnTo>
                    <a:pt x="1230" y="4"/>
                  </a:lnTo>
                  <a:lnTo>
                    <a:pt x="1246" y="5"/>
                  </a:lnTo>
                  <a:lnTo>
                    <a:pt x="1261" y="7"/>
                  </a:lnTo>
                  <a:lnTo>
                    <a:pt x="1278" y="11"/>
                  </a:lnTo>
                  <a:lnTo>
                    <a:pt x="1292" y="11"/>
                  </a:lnTo>
                  <a:lnTo>
                    <a:pt x="1308" y="12"/>
                  </a:lnTo>
                  <a:lnTo>
                    <a:pt x="1321" y="12"/>
                  </a:lnTo>
                  <a:lnTo>
                    <a:pt x="1337" y="16"/>
                  </a:lnTo>
                  <a:lnTo>
                    <a:pt x="1350" y="17"/>
                  </a:lnTo>
                  <a:lnTo>
                    <a:pt x="1366" y="21"/>
                  </a:lnTo>
                  <a:lnTo>
                    <a:pt x="1381" y="23"/>
                  </a:lnTo>
                  <a:lnTo>
                    <a:pt x="1397" y="26"/>
                  </a:lnTo>
                  <a:lnTo>
                    <a:pt x="1409" y="26"/>
                  </a:lnTo>
                  <a:lnTo>
                    <a:pt x="1422" y="28"/>
                  </a:lnTo>
                  <a:lnTo>
                    <a:pt x="1436" y="28"/>
                  </a:lnTo>
                  <a:lnTo>
                    <a:pt x="1450" y="31"/>
                  </a:lnTo>
                  <a:lnTo>
                    <a:pt x="1462" y="33"/>
                  </a:lnTo>
                  <a:lnTo>
                    <a:pt x="1474" y="35"/>
                  </a:lnTo>
                  <a:lnTo>
                    <a:pt x="1486" y="36"/>
                  </a:lnTo>
                  <a:lnTo>
                    <a:pt x="1498" y="40"/>
                  </a:lnTo>
                  <a:lnTo>
                    <a:pt x="1508" y="40"/>
                  </a:lnTo>
                  <a:lnTo>
                    <a:pt x="1518" y="40"/>
                  </a:lnTo>
                  <a:lnTo>
                    <a:pt x="1529" y="40"/>
                  </a:lnTo>
                  <a:lnTo>
                    <a:pt x="1537" y="40"/>
                  </a:lnTo>
                  <a:lnTo>
                    <a:pt x="1544" y="40"/>
                  </a:lnTo>
                  <a:lnTo>
                    <a:pt x="1554" y="40"/>
                  </a:lnTo>
                  <a:lnTo>
                    <a:pt x="1563" y="40"/>
                  </a:lnTo>
                  <a:lnTo>
                    <a:pt x="1573" y="40"/>
                  </a:lnTo>
                  <a:lnTo>
                    <a:pt x="1587" y="38"/>
                  </a:lnTo>
                  <a:lnTo>
                    <a:pt x="1601" y="36"/>
                  </a:lnTo>
                  <a:lnTo>
                    <a:pt x="1614" y="35"/>
                  </a:lnTo>
                  <a:lnTo>
                    <a:pt x="1628" y="35"/>
                  </a:lnTo>
                  <a:lnTo>
                    <a:pt x="1640" y="31"/>
                  </a:lnTo>
                  <a:lnTo>
                    <a:pt x="1654" y="29"/>
                  </a:lnTo>
                  <a:lnTo>
                    <a:pt x="1666" y="28"/>
                  </a:lnTo>
                  <a:lnTo>
                    <a:pt x="1680" y="28"/>
                  </a:lnTo>
                  <a:lnTo>
                    <a:pt x="1692" y="28"/>
                  </a:lnTo>
                  <a:lnTo>
                    <a:pt x="1707" y="28"/>
                  </a:lnTo>
                  <a:lnTo>
                    <a:pt x="1714" y="28"/>
                  </a:lnTo>
                  <a:lnTo>
                    <a:pt x="1721" y="28"/>
                  </a:lnTo>
                  <a:lnTo>
                    <a:pt x="1731" y="28"/>
                  </a:lnTo>
                  <a:lnTo>
                    <a:pt x="1740" y="28"/>
                  </a:lnTo>
                  <a:lnTo>
                    <a:pt x="1746" y="28"/>
                  </a:lnTo>
                  <a:lnTo>
                    <a:pt x="1757" y="28"/>
                  </a:lnTo>
                  <a:lnTo>
                    <a:pt x="1765" y="29"/>
                  </a:lnTo>
                  <a:lnTo>
                    <a:pt x="1777" y="31"/>
                  </a:lnTo>
                  <a:lnTo>
                    <a:pt x="1786" y="31"/>
                  </a:lnTo>
                  <a:lnTo>
                    <a:pt x="1794" y="33"/>
                  </a:lnTo>
                  <a:lnTo>
                    <a:pt x="1806" y="35"/>
                  </a:lnTo>
                  <a:lnTo>
                    <a:pt x="1818" y="36"/>
                  </a:lnTo>
                  <a:lnTo>
                    <a:pt x="1827" y="36"/>
                  </a:lnTo>
                  <a:lnTo>
                    <a:pt x="1841" y="40"/>
                  </a:lnTo>
                  <a:lnTo>
                    <a:pt x="1851" y="40"/>
                  </a:lnTo>
                  <a:lnTo>
                    <a:pt x="1863" y="43"/>
                  </a:lnTo>
                  <a:lnTo>
                    <a:pt x="1873" y="43"/>
                  </a:lnTo>
                  <a:lnTo>
                    <a:pt x="1887" y="47"/>
                  </a:lnTo>
                  <a:lnTo>
                    <a:pt x="1897" y="48"/>
                  </a:lnTo>
                  <a:lnTo>
                    <a:pt x="1911" y="52"/>
                  </a:lnTo>
                  <a:lnTo>
                    <a:pt x="1921" y="52"/>
                  </a:lnTo>
                  <a:lnTo>
                    <a:pt x="1935" y="55"/>
                  </a:lnTo>
                  <a:lnTo>
                    <a:pt x="1947" y="57"/>
                  </a:lnTo>
                  <a:lnTo>
                    <a:pt x="1959" y="60"/>
                  </a:lnTo>
                  <a:lnTo>
                    <a:pt x="1969" y="60"/>
                  </a:lnTo>
                  <a:lnTo>
                    <a:pt x="1981" y="62"/>
                  </a:lnTo>
                  <a:lnTo>
                    <a:pt x="1995" y="64"/>
                  </a:lnTo>
                  <a:lnTo>
                    <a:pt x="2007" y="67"/>
                  </a:lnTo>
                  <a:lnTo>
                    <a:pt x="2017" y="67"/>
                  </a:lnTo>
                  <a:lnTo>
                    <a:pt x="2029" y="71"/>
                  </a:lnTo>
                  <a:lnTo>
                    <a:pt x="2041" y="71"/>
                  </a:lnTo>
                  <a:lnTo>
                    <a:pt x="2053" y="74"/>
                  </a:lnTo>
                  <a:lnTo>
                    <a:pt x="2064" y="74"/>
                  </a:lnTo>
                  <a:lnTo>
                    <a:pt x="2074" y="76"/>
                  </a:lnTo>
                  <a:lnTo>
                    <a:pt x="2086" y="76"/>
                  </a:lnTo>
                  <a:lnTo>
                    <a:pt x="2098" y="79"/>
                  </a:lnTo>
                  <a:lnTo>
                    <a:pt x="2106" y="79"/>
                  </a:lnTo>
                  <a:lnTo>
                    <a:pt x="2117" y="79"/>
                  </a:lnTo>
                  <a:lnTo>
                    <a:pt x="2125" y="79"/>
                  </a:lnTo>
                  <a:lnTo>
                    <a:pt x="2137" y="79"/>
                  </a:lnTo>
                  <a:lnTo>
                    <a:pt x="2144" y="79"/>
                  </a:lnTo>
                  <a:lnTo>
                    <a:pt x="2154" y="79"/>
                  </a:lnTo>
                  <a:lnTo>
                    <a:pt x="2163" y="79"/>
                  </a:lnTo>
                  <a:lnTo>
                    <a:pt x="2172" y="81"/>
                  </a:lnTo>
                  <a:lnTo>
                    <a:pt x="2187" y="81"/>
                  </a:lnTo>
                  <a:lnTo>
                    <a:pt x="2202" y="81"/>
                  </a:lnTo>
                  <a:lnTo>
                    <a:pt x="2216" y="81"/>
                  </a:lnTo>
                  <a:lnTo>
                    <a:pt x="2232" y="83"/>
                  </a:lnTo>
                  <a:lnTo>
                    <a:pt x="2244" y="83"/>
                  </a:lnTo>
                  <a:lnTo>
                    <a:pt x="2256" y="83"/>
                  </a:lnTo>
                  <a:lnTo>
                    <a:pt x="2264" y="84"/>
                  </a:lnTo>
                  <a:lnTo>
                    <a:pt x="2276" y="89"/>
                  </a:lnTo>
                  <a:lnTo>
                    <a:pt x="2283" y="91"/>
                  </a:lnTo>
                  <a:lnTo>
                    <a:pt x="2293" y="96"/>
                  </a:lnTo>
                  <a:lnTo>
                    <a:pt x="2300" y="101"/>
                  </a:lnTo>
                  <a:lnTo>
                    <a:pt x="2309" y="108"/>
                  </a:lnTo>
                  <a:lnTo>
                    <a:pt x="2312" y="115"/>
                  </a:lnTo>
                  <a:lnTo>
                    <a:pt x="2317" y="124"/>
                  </a:lnTo>
                  <a:lnTo>
                    <a:pt x="2322" y="134"/>
                  </a:lnTo>
                  <a:lnTo>
                    <a:pt x="2328" y="144"/>
                  </a:lnTo>
                  <a:lnTo>
                    <a:pt x="2333" y="154"/>
                  </a:lnTo>
                  <a:lnTo>
                    <a:pt x="2338" y="166"/>
                  </a:lnTo>
                  <a:lnTo>
                    <a:pt x="2341" y="178"/>
                  </a:lnTo>
                  <a:lnTo>
                    <a:pt x="2348" y="190"/>
                  </a:lnTo>
                  <a:lnTo>
                    <a:pt x="2353" y="201"/>
                  </a:lnTo>
                  <a:lnTo>
                    <a:pt x="2360" y="213"/>
                  </a:lnTo>
                  <a:lnTo>
                    <a:pt x="2370" y="223"/>
                  </a:lnTo>
                  <a:lnTo>
                    <a:pt x="2379" y="233"/>
                  </a:lnTo>
                  <a:lnTo>
                    <a:pt x="2388" y="242"/>
                  </a:lnTo>
                  <a:lnTo>
                    <a:pt x="2403" y="250"/>
                  </a:lnTo>
                  <a:lnTo>
                    <a:pt x="2408" y="254"/>
                  </a:lnTo>
                  <a:lnTo>
                    <a:pt x="2417" y="257"/>
                  </a:lnTo>
                  <a:lnTo>
                    <a:pt x="2424" y="261"/>
                  </a:lnTo>
                  <a:lnTo>
                    <a:pt x="2434" y="264"/>
                  </a:lnTo>
                  <a:lnTo>
                    <a:pt x="2441" y="264"/>
                  </a:lnTo>
                  <a:lnTo>
                    <a:pt x="2449" y="266"/>
                  </a:lnTo>
                  <a:lnTo>
                    <a:pt x="2460" y="268"/>
                  </a:lnTo>
                  <a:lnTo>
                    <a:pt x="2470" y="269"/>
                  </a:lnTo>
                  <a:lnTo>
                    <a:pt x="2480" y="269"/>
                  </a:lnTo>
                  <a:lnTo>
                    <a:pt x="2492" y="269"/>
                  </a:lnTo>
                  <a:lnTo>
                    <a:pt x="2502" y="269"/>
                  </a:lnTo>
                  <a:lnTo>
                    <a:pt x="2514" y="271"/>
                  </a:lnTo>
                  <a:lnTo>
                    <a:pt x="2526" y="269"/>
                  </a:lnTo>
                  <a:lnTo>
                    <a:pt x="2538" y="269"/>
                  </a:lnTo>
                  <a:lnTo>
                    <a:pt x="2549" y="269"/>
                  </a:lnTo>
                  <a:lnTo>
                    <a:pt x="2561" y="269"/>
                  </a:lnTo>
                  <a:lnTo>
                    <a:pt x="2573" y="268"/>
                  </a:lnTo>
                  <a:lnTo>
                    <a:pt x="2586" y="268"/>
                  </a:lnTo>
                  <a:lnTo>
                    <a:pt x="2597" y="268"/>
                  </a:lnTo>
                  <a:lnTo>
                    <a:pt x="2610" y="268"/>
                  </a:lnTo>
                  <a:lnTo>
                    <a:pt x="2621" y="266"/>
                  </a:lnTo>
                  <a:lnTo>
                    <a:pt x="2633" y="266"/>
                  </a:lnTo>
                  <a:lnTo>
                    <a:pt x="2643" y="264"/>
                  </a:lnTo>
                  <a:lnTo>
                    <a:pt x="2655" y="264"/>
                  </a:lnTo>
                  <a:lnTo>
                    <a:pt x="2667" y="264"/>
                  </a:lnTo>
                  <a:lnTo>
                    <a:pt x="2677" y="264"/>
                  </a:lnTo>
                  <a:lnTo>
                    <a:pt x="2688" y="264"/>
                  </a:lnTo>
                  <a:lnTo>
                    <a:pt x="2698" y="264"/>
                  </a:lnTo>
                  <a:lnTo>
                    <a:pt x="2708" y="264"/>
                  </a:lnTo>
                  <a:lnTo>
                    <a:pt x="2717" y="264"/>
                  </a:lnTo>
                  <a:lnTo>
                    <a:pt x="2727" y="264"/>
                  </a:lnTo>
                  <a:lnTo>
                    <a:pt x="2736" y="266"/>
                  </a:lnTo>
                  <a:lnTo>
                    <a:pt x="2749" y="269"/>
                  </a:lnTo>
                  <a:lnTo>
                    <a:pt x="2763" y="274"/>
                  </a:lnTo>
                  <a:lnTo>
                    <a:pt x="2772" y="280"/>
                  </a:lnTo>
                  <a:lnTo>
                    <a:pt x="2778" y="286"/>
                  </a:lnTo>
                  <a:lnTo>
                    <a:pt x="2782" y="295"/>
                  </a:lnTo>
                  <a:lnTo>
                    <a:pt x="2787" y="304"/>
                  </a:lnTo>
                  <a:lnTo>
                    <a:pt x="2787" y="312"/>
                  </a:lnTo>
                  <a:lnTo>
                    <a:pt x="2787" y="326"/>
                  </a:lnTo>
                  <a:lnTo>
                    <a:pt x="2787" y="336"/>
                  </a:lnTo>
                  <a:lnTo>
                    <a:pt x="2787" y="348"/>
                  </a:lnTo>
                  <a:lnTo>
                    <a:pt x="2785" y="360"/>
                  </a:lnTo>
                  <a:lnTo>
                    <a:pt x="2784" y="370"/>
                  </a:lnTo>
                  <a:lnTo>
                    <a:pt x="2784" y="381"/>
                  </a:lnTo>
                  <a:lnTo>
                    <a:pt x="2785" y="393"/>
                  </a:lnTo>
                  <a:lnTo>
                    <a:pt x="2787" y="403"/>
                  </a:lnTo>
                  <a:lnTo>
                    <a:pt x="2792" y="412"/>
                  </a:lnTo>
                  <a:lnTo>
                    <a:pt x="2797" y="420"/>
                  </a:lnTo>
                  <a:lnTo>
                    <a:pt x="2808" y="429"/>
                  </a:lnTo>
                  <a:lnTo>
                    <a:pt x="2818" y="432"/>
                  </a:lnTo>
                  <a:lnTo>
                    <a:pt x="2832" y="437"/>
                  </a:lnTo>
                  <a:lnTo>
                    <a:pt x="2838" y="439"/>
                  </a:lnTo>
                  <a:lnTo>
                    <a:pt x="2845" y="439"/>
                  </a:lnTo>
                  <a:lnTo>
                    <a:pt x="2854" y="441"/>
                  </a:lnTo>
                  <a:lnTo>
                    <a:pt x="2864" y="442"/>
                  </a:lnTo>
                  <a:lnTo>
                    <a:pt x="2871" y="442"/>
                  </a:lnTo>
                  <a:lnTo>
                    <a:pt x="2881" y="444"/>
                  </a:lnTo>
                  <a:lnTo>
                    <a:pt x="2890" y="444"/>
                  </a:lnTo>
                  <a:lnTo>
                    <a:pt x="2900" y="446"/>
                  </a:lnTo>
                  <a:lnTo>
                    <a:pt x="2909" y="446"/>
                  </a:lnTo>
                  <a:lnTo>
                    <a:pt x="2917" y="448"/>
                  </a:lnTo>
                  <a:lnTo>
                    <a:pt x="2928" y="448"/>
                  </a:lnTo>
                  <a:lnTo>
                    <a:pt x="2938" y="449"/>
                  </a:lnTo>
                  <a:lnTo>
                    <a:pt x="2946" y="449"/>
                  </a:lnTo>
                  <a:lnTo>
                    <a:pt x="2955" y="449"/>
                  </a:lnTo>
                  <a:lnTo>
                    <a:pt x="2964" y="449"/>
                  </a:lnTo>
                  <a:lnTo>
                    <a:pt x="2974" y="451"/>
                  </a:lnTo>
                  <a:lnTo>
                    <a:pt x="2981" y="451"/>
                  </a:lnTo>
                  <a:lnTo>
                    <a:pt x="2991" y="453"/>
                  </a:lnTo>
                  <a:lnTo>
                    <a:pt x="2998" y="454"/>
                  </a:lnTo>
                  <a:lnTo>
                    <a:pt x="3006" y="456"/>
                  </a:lnTo>
                  <a:lnTo>
                    <a:pt x="3018" y="458"/>
                  </a:lnTo>
                  <a:lnTo>
                    <a:pt x="3027" y="465"/>
                  </a:lnTo>
                  <a:lnTo>
                    <a:pt x="3036" y="470"/>
                  </a:lnTo>
                  <a:lnTo>
                    <a:pt x="3041" y="478"/>
                  </a:lnTo>
                  <a:lnTo>
                    <a:pt x="3041" y="485"/>
                  </a:lnTo>
                  <a:lnTo>
                    <a:pt x="3039" y="497"/>
                  </a:lnTo>
                  <a:lnTo>
                    <a:pt x="3034" y="508"/>
                  </a:lnTo>
                  <a:lnTo>
                    <a:pt x="3025" y="521"/>
                  </a:lnTo>
                  <a:lnTo>
                    <a:pt x="3015" y="535"/>
                  </a:lnTo>
                  <a:lnTo>
                    <a:pt x="3006" y="549"/>
                  </a:lnTo>
                  <a:lnTo>
                    <a:pt x="2994" y="564"/>
                  </a:lnTo>
                  <a:lnTo>
                    <a:pt x="2982" y="581"/>
                  </a:lnTo>
                  <a:lnTo>
                    <a:pt x="2969" y="597"/>
                  </a:lnTo>
                  <a:lnTo>
                    <a:pt x="2957" y="612"/>
                  </a:lnTo>
                  <a:lnTo>
                    <a:pt x="2943" y="626"/>
                  </a:lnTo>
                  <a:lnTo>
                    <a:pt x="2933" y="641"/>
                  </a:lnTo>
                  <a:lnTo>
                    <a:pt x="2922" y="653"/>
                  </a:lnTo>
                  <a:lnTo>
                    <a:pt x="2916" y="667"/>
                  </a:lnTo>
                  <a:lnTo>
                    <a:pt x="2910" y="677"/>
                  </a:lnTo>
                  <a:lnTo>
                    <a:pt x="2910" y="691"/>
                  </a:lnTo>
                  <a:lnTo>
                    <a:pt x="2909" y="698"/>
                  </a:lnTo>
                  <a:lnTo>
                    <a:pt x="2914" y="706"/>
                  </a:lnTo>
                  <a:lnTo>
                    <a:pt x="2919" y="711"/>
                  </a:lnTo>
                  <a:lnTo>
                    <a:pt x="2929" y="720"/>
                  </a:lnTo>
                  <a:lnTo>
                    <a:pt x="2936" y="722"/>
                  </a:lnTo>
                  <a:lnTo>
                    <a:pt x="2948" y="727"/>
                  </a:lnTo>
                  <a:lnTo>
                    <a:pt x="2960" y="730"/>
                  </a:lnTo>
                  <a:lnTo>
                    <a:pt x="2972" y="735"/>
                  </a:lnTo>
                  <a:lnTo>
                    <a:pt x="2982" y="737"/>
                  </a:lnTo>
                  <a:lnTo>
                    <a:pt x="2994" y="739"/>
                  </a:lnTo>
                  <a:lnTo>
                    <a:pt x="3005" y="741"/>
                  </a:lnTo>
                  <a:lnTo>
                    <a:pt x="3015" y="746"/>
                  </a:lnTo>
                  <a:lnTo>
                    <a:pt x="3027" y="753"/>
                  </a:lnTo>
                  <a:lnTo>
                    <a:pt x="3032" y="763"/>
                  </a:lnTo>
                  <a:lnTo>
                    <a:pt x="3027" y="768"/>
                  </a:lnTo>
                  <a:lnTo>
                    <a:pt x="3022" y="775"/>
                  </a:lnTo>
                  <a:lnTo>
                    <a:pt x="3010" y="783"/>
                  </a:lnTo>
                  <a:lnTo>
                    <a:pt x="3000" y="792"/>
                  </a:lnTo>
                  <a:lnTo>
                    <a:pt x="2984" y="801"/>
                  </a:lnTo>
                  <a:lnTo>
                    <a:pt x="2970" y="813"/>
                  </a:lnTo>
                  <a:lnTo>
                    <a:pt x="2962" y="818"/>
                  </a:lnTo>
                  <a:lnTo>
                    <a:pt x="2953" y="823"/>
                  </a:lnTo>
                  <a:lnTo>
                    <a:pt x="2945" y="830"/>
                  </a:lnTo>
                  <a:lnTo>
                    <a:pt x="2936" y="835"/>
                  </a:lnTo>
                  <a:lnTo>
                    <a:pt x="2926" y="840"/>
                  </a:lnTo>
                  <a:lnTo>
                    <a:pt x="2916" y="847"/>
                  </a:lnTo>
                  <a:lnTo>
                    <a:pt x="2907" y="852"/>
                  </a:lnTo>
                  <a:lnTo>
                    <a:pt x="2898" y="859"/>
                  </a:lnTo>
                  <a:lnTo>
                    <a:pt x="2886" y="864"/>
                  </a:lnTo>
                  <a:lnTo>
                    <a:pt x="2878" y="869"/>
                  </a:lnTo>
                  <a:lnTo>
                    <a:pt x="2869" y="876"/>
                  </a:lnTo>
                  <a:lnTo>
                    <a:pt x="2859" y="883"/>
                  </a:lnTo>
                  <a:lnTo>
                    <a:pt x="2850" y="888"/>
                  </a:lnTo>
                  <a:lnTo>
                    <a:pt x="2840" y="895"/>
                  </a:lnTo>
                  <a:lnTo>
                    <a:pt x="2832" y="900"/>
                  </a:lnTo>
                  <a:lnTo>
                    <a:pt x="2823" y="907"/>
                  </a:lnTo>
                  <a:lnTo>
                    <a:pt x="2806" y="919"/>
                  </a:lnTo>
                  <a:lnTo>
                    <a:pt x="2792" y="933"/>
                  </a:lnTo>
                  <a:lnTo>
                    <a:pt x="2777" y="943"/>
                  </a:lnTo>
                  <a:lnTo>
                    <a:pt x="2765" y="955"/>
                  </a:lnTo>
                  <a:lnTo>
                    <a:pt x="2754" y="965"/>
                  </a:lnTo>
                  <a:lnTo>
                    <a:pt x="2746" y="977"/>
                  </a:lnTo>
                  <a:lnTo>
                    <a:pt x="2736" y="987"/>
                  </a:lnTo>
                  <a:lnTo>
                    <a:pt x="2729" y="998"/>
                  </a:lnTo>
                  <a:lnTo>
                    <a:pt x="2720" y="1006"/>
                  </a:lnTo>
                  <a:lnTo>
                    <a:pt x="2713" y="1017"/>
                  </a:lnTo>
                  <a:lnTo>
                    <a:pt x="2698" y="1030"/>
                  </a:lnTo>
                  <a:lnTo>
                    <a:pt x="2684" y="1042"/>
                  </a:lnTo>
                  <a:lnTo>
                    <a:pt x="2676" y="1047"/>
                  </a:lnTo>
                  <a:lnTo>
                    <a:pt x="2667" y="1053"/>
                  </a:lnTo>
                  <a:lnTo>
                    <a:pt x="2655" y="1054"/>
                  </a:lnTo>
                  <a:lnTo>
                    <a:pt x="2646" y="1056"/>
                  </a:lnTo>
                  <a:lnTo>
                    <a:pt x="2631" y="1054"/>
                  </a:lnTo>
                  <a:lnTo>
                    <a:pt x="2617" y="1054"/>
                  </a:lnTo>
                  <a:lnTo>
                    <a:pt x="2600" y="1053"/>
                  </a:lnTo>
                  <a:lnTo>
                    <a:pt x="2585" y="1051"/>
                  </a:lnTo>
                  <a:lnTo>
                    <a:pt x="2574" y="1047"/>
                  </a:lnTo>
                  <a:lnTo>
                    <a:pt x="2566" y="1046"/>
                  </a:lnTo>
                  <a:lnTo>
                    <a:pt x="2557" y="1044"/>
                  </a:lnTo>
                  <a:lnTo>
                    <a:pt x="2547" y="1044"/>
                  </a:lnTo>
                  <a:lnTo>
                    <a:pt x="2538" y="1042"/>
                  </a:lnTo>
                  <a:lnTo>
                    <a:pt x="2528" y="1041"/>
                  </a:lnTo>
                  <a:lnTo>
                    <a:pt x="2520" y="1039"/>
                  </a:lnTo>
                  <a:lnTo>
                    <a:pt x="2511" y="1039"/>
                  </a:lnTo>
                  <a:lnTo>
                    <a:pt x="2501" y="1037"/>
                  </a:lnTo>
                  <a:lnTo>
                    <a:pt x="2492" y="1035"/>
                  </a:lnTo>
                  <a:lnTo>
                    <a:pt x="2482" y="1034"/>
                  </a:lnTo>
                  <a:lnTo>
                    <a:pt x="2472" y="1034"/>
                  </a:lnTo>
                  <a:lnTo>
                    <a:pt x="2463" y="1034"/>
                  </a:lnTo>
                  <a:lnTo>
                    <a:pt x="2453" y="1034"/>
                  </a:lnTo>
                  <a:lnTo>
                    <a:pt x="2444" y="1034"/>
                  </a:lnTo>
                  <a:lnTo>
                    <a:pt x="2434" y="1034"/>
                  </a:lnTo>
                  <a:lnTo>
                    <a:pt x="2425" y="1034"/>
                  </a:lnTo>
                  <a:lnTo>
                    <a:pt x="2417" y="1034"/>
                  </a:lnTo>
                  <a:lnTo>
                    <a:pt x="2406" y="1035"/>
                  </a:lnTo>
                  <a:lnTo>
                    <a:pt x="2398" y="1037"/>
                  </a:lnTo>
                  <a:lnTo>
                    <a:pt x="2381" y="1041"/>
                  </a:lnTo>
                  <a:lnTo>
                    <a:pt x="2367" y="1047"/>
                  </a:lnTo>
                  <a:lnTo>
                    <a:pt x="2352" y="1054"/>
                  </a:lnTo>
                  <a:lnTo>
                    <a:pt x="2338" y="1063"/>
                  </a:lnTo>
                  <a:lnTo>
                    <a:pt x="2324" y="1071"/>
                  </a:lnTo>
                  <a:lnTo>
                    <a:pt x="2312" y="1085"/>
                  </a:lnTo>
                  <a:lnTo>
                    <a:pt x="2300" y="1097"/>
                  </a:lnTo>
                  <a:lnTo>
                    <a:pt x="2290" y="1111"/>
                  </a:lnTo>
                  <a:lnTo>
                    <a:pt x="2278" y="1125"/>
                  </a:lnTo>
                  <a:lnTo>
                    <a:pt x="2268" y="1138"/>
                  </a:lnTo>
                  <a:lnTo>
                    <a:pt x="2256" y="1150"/>
                  </a:lnTo>
                  <a:lnTo>
                    <a:pt x="2245" y="1164"/>
                  </a:lnTo>
                  <a:lnTo>
                    <a:pt x="2233" y="1178"/>
                  </a:lnTo>
                  <a:lnTo>
                    <a:pt x="2223" y="1191"/>
                  </a:lnTo>
                  <a:lnTo>
                    <a:pt x="2211" y="1200"/>
                  </a:lnTo>
                  <a:lnTo>
                    <a:pt x="2199" y="1212"/>
                  </a:lnTo>
                  <a:lnTo>
                    <a:pt x="2185" y="1220"/>
                  </a:lnTo>
                  <a:lnTo>
                    <a:pt x="2173" y="1227"/>
                  </a:lnTo>
                  <a:lnTo>
                    <a:pt x="2156" y="1231"/>
                  </a:lnTo>
                  <a:lnTo>
                    <a:pt x="2141" y="1234"/>
                  </a:lnTo>
                  <a:lnTo>
                    <a:pt x="2132" y="1234"/>
                  </a:lnTo>
                  <a:lnTo>
                    <a:pt x="2124" y="1234"/>
                  </a:lnTo>
                  <a:lnTo>
                    <a:pt x="2115" y="1234"/>
                  </a:lnTo>
                  <a:lnTo>
                    <a:pt x="2106" y="1236"/>
                  </a:lnTo>
                  <a:lnTo>
                    <a:pt x="2098" y="1234"/>
                  </a:lnTo>
                  <a:lnTo>
                    <a:pt x="2089" y="1232"/>
                  </a:lnTo>
                  <a:lnTo>
                    <a:pt x="2079" y="1231"/>
                  </a:lnTo>
                  <a:lnTo>
                    <a:pt x="2070" y="1231"/>
                  </a:lnTo>
                  <a:lnTo>
                    <a:pt x="2058" y="1227"/>
                  </a:lnTo>
                  <a:lnTo>
                    <a:pt x="2050" y="1227"/>
                  </a:lnTo>
                  <a:lnTo>
                    <a:pt x="2041" y="1226"/>
                  </a:lnTo>
                  <a:lnTo>
                    <a:pt x="2031" y="1226"/>
                  </a:lnTo>
                  <a:lnTo>
                    <a:pt x="2021" y="1222"/>
                  </a:lnTo>
                  <a:lnTo>
                    <a:pt x="2010" y="1220"/>
                  </a:lnTo>
                  <a:lnTo>
                    <a:pt x="1998" y="1217"/>
                  </a:lnTo>
                  <a:lnTo>
                    <a:pt x="1990" y="1217"/>
                  </a:lnTo>
                  <a:lnTo>
                    <a:pt x="1980" y="1214"/>
                  </a:lnTo>
                  <a:lnTo>
                    <a:pt x="1968" y="1212"/>
                  </a:lnTo>
                  <a:lnTo>
                    <a:pt x="1957" y="1212"/>
                  </a:lnTo>
                  <a:lnTo>
                    <a:pt x="1949" y="1212"/>
                  </a:lnTo>
                  <a:lnTo>
                    <a:pt x="1937" y="1208"/>
                  </a:lnTo>
                  <a:lnTo>
                    <a:pt x="1926" y="1207"/>
                  </a:lnTo>
                  <a:lnTo>
                    <a:pt x="1916" y="1207"/>
                  </a:lnTo>
                  <a:lnTo>
                    <a:pt x="1906" y="1207"/>
                  </a:lnTo>
                  <a:lnTo>
                    <a:pt x="1896" y="1205"/>
                  </a:lnTo>
                  <a:lnTo>
                    <a:pt x="1885" y="1205"/>
                  </a:lnTo>
                  <a:lnTo>
                    <a:pt x="1873" y="1207"/>
                  </a:lnTo>
                  <a:lnTo>
                    <a:pt x="1865" y="1208"/>
                  </a:lnTo>
                  <a:lnTo>
                    <a:pt x="1853" y="1208"/>
                  </a:lnTo>
                  <a:lnTo>
                    <a:pt x="1842" y="1208"/>
                  </a:lnTo>
                  <a:lnTo>
                    <a:pt x="1830" y="1210"/>
                  </a:lnTo>
                  <a:lnTo>
                    <a:pt x="1822" y="1212"/>
                  </a:lnTo>
                  <a:lnTo>
                    <a:pt x="1810" y="1212"/>
                  </a:lnTo>
                  <a:lnTo>
                    <a:pt x="1800" y="1215"/>
                  </a:lnTo>
                  <a:lnTo>
                    <a:pt x="1789" y="1217"/>
                  </a:lnTo>
                  <a:lnTo>
                    <a:pt x="1779" y="1220"/>
                  </a:lnTo>
                  <a:lnTo>
                    <a:pt x="1769" y="1222"/>
                  </a:lnTo>
                  <a:lnTo>
                    <a:pt x="1758" y="1226"/>
                  </a:lnTo>
                  <a:lnTo>
                    <a:pt x="1746" y="1227"/>
                  </a:lnTo>
                  <a:lnTo>
                    <a:pt x="1738" y="1231"/>
                  </a:lnTo>
                  <a:lnTo>
                    <a:pt x="1729" y="1232"/>
                  </a:lnTo>
                  <a:lnTo>
                    <a:pt x="1719" y="1238"/>
                  </a:lnTo>
                  <a:lnTo>
                    <a:pt x="1710" y="1239"/>
                  </a:lnTo>
                  <a:lnTo>
                    <a:pt x="1702" y="1243"/>
                  </a:lnTo>
                  <a:lnTo>
                    <a:pt x="1690" y="1244"/>
                  </a:lnTo>
                  <a:lnTo>
                    <a:pt x="1681" y="1246"/>
                  </a:lnTo>
                  <a:lnTo>
                    <a:pt x="1671" y="1248"/>
                  </a:lnTo>
                  <a:lnTo>
                    <a:pt x="1662" y="1251"/>
                  </a:lnTo>
                  <a:lnTo>
                    <a:pt x="1654" y="1251"/>
                  </a:lnTo>
                  <a:lnTo>
                    <a:pt x="1644" y="1253"/>
                  </a:lnTo>
                  <a:lnTo>
                    <a:pt x="1637" y="1253"/>
                  </a:lnTo>
                  <a:lnTo>
                    <a:pt x="1628" y="1255"/>
                  </a:lnTo>
                  <a:lnTo>
                    <a:pt x="1620" y="1253"/>
                  </a:lnTo>
                  <a:lnTo>
                    <a:pt x="1609" y="1253"/>
                  </a:lnTo>
                  <a:lnTo>
                    <a:pt x="1602" y="1253"/>
                  </a:lnTo>
                  <a:lnTo>
                    <a:pt x="1594" y="1253"/>
                  </a:lnTo>
                  <a:lnTo>
                    <a:pt x="1578" y="1248"/>
                  </a:lnTo>
                  <a:lnTo>
                    <a:pt x="1565" y="1243"/>
                  </a:lnTo>
                  <a:lnTo>
                    <a:pt x="1549" y="1232"/>
                  </a:lnTo>
                  <a:lnTo>
                    <a:pt x="1536" y="1222"/>
                  </a:lnTo>
                  <a:lnTo>
                    <a:pt x="1522" y="1207"/>
                  </a:lnTo>
                  <a:lnTo>
                    <a:pt x="1510" y="1193"/>
                  </a:lnTo>
                  <a:lnTo>
                    <a:pt x="1501" y="1183"/>
                  </a:lnTo>
                  <a:lnTo>
                    <a:pt x="1496" y="1176"/>
                  </a:lnTo>
                  <a:lnTo>
                    <a:pt x="1489" y="1166"/>
                  </a:lnTo>
                  <a:lnTo>
                    <a:pt x="1482" y="1159"/>
                  </a:lnTo>
                  <a:lnTo>
                    <a:pt x="1476" y="1149"/>
                  </a:lnTo>
                  <a:lnTo>
                    <a:pt x="1469" y="1142"/>
                  </a:lnTo>
                  <a:lnTo>
                    <a:pt x="1464" y="1133"/>
                  </a:lnTo>
                  <a:lnTo>
                    <a:pt x="1457" y="1125"/>
                  </a:lnTo>
                  <a:lnTo>
                    <a:pt x="1450" y="1116"/>
                  </a:lnTo>
                  <a:lnTo>
                    <a:pt x="1441" y="1106"/>
                  </a:lnTo>
                  <a:lnTo>
                    <a:pt x="1434" y="1099"/>
                  </a:lnTo>
                  <a:lnTo>
                    <a:pt x="1428" y="1090"/>
                  </a:lnTo>
                  <a:lnTo>
                    <a:pt x="1410" y="1073"/>
                  </a:lnTo>
                  <a:lnTo>
                    <a:pt x="1395" y="1061"/>
                  </a:lnTo>
                  <a:lnTo>
                    <a:pt x="1386" y="1054"/>
                  </a:lnTo>
                  <a:lnTo>
                    <a:pt x="1376" y="1047"/>
                  </a:lnTo>
                  <a:lnTo>
                    <a:pt x="1368" y="1042"/>
                  </a:lnTo>
                  <a:lnTo>
                    <a:pt x="1357" y="1039"/>
                  </a:lnTo>
                  <a:lnTo>
                    <a:pt x="1347" y="1035"/>
                  </a:lnTo>
                  <a:lnTo>
                    <a:pt x="1338" y="1032"/>
                  </a:lnTo>
                  <a:lnTo>
                    <a:pt x="1328" y="1029"/>
                  </a:lnTo>
                  <a:lnTo>
                    <a:pt x="1318" y="1029"/>
                  </a:lnTo>
                  <a:lnTo>
                    <a:pt x="1306" y="1027"/>
                  </a:lnTo>
                  <a:lnTo>
                    <a:pt x="1294" y="1027"/>
                  </a:lnTo>
                  <a:lnTo>
                    <a:pt x="1280" y="1027"/>
                  </a:lnTo>
                  <a:lnTo>
                    <a:pt x="1266" y="1029"/>
                  </a:lnTo>
                  <a:lnTo>
                    <a:pt x="1253" y="1029"/>
                  </a:lnTo>
                  <a:lnTo>
                    <a:pt x="1239" y="1032"/>
                  </a:lnTo>
                  <a:lnTo>
                    <a:pt x="1225" y="1035"/>
                  </a:lnTo>
                  <a:lnTo>
                    <a:pt x="1213" y="1039"/>
                  </a:lnTo>
                  <a:lnTo>
                    <a:pt x="1198" y="1042"/>
                  </a:lnTo>
                  <a:lnTo>
                    <a:pt x="1184" y="1047"/>
                  </a:lnTo>
                  <a:lnTo>
                    <a:pt x="1170" y="1053"/>
                  </a:lnTo>
                  <a:lnTo>
                    <a:pt x="1155" y="1056"/>
                  </a:lnTo>
                  <a:lnTo>
                    <a:pt x="1140" y="1061"/>
                  </a:lnTo>
                  <a:lnTo>
                    <a:pt x="1126" y="1068"/>
                  </a:lnTo>
                  <a:lnTo>
                    <a:pt x="1112" y="1073"/>
                  </a:lnTo>
                  <a:lnTo>
                    <a:pt x="1098" y="1080"/>
                  </a:lnTo>
                  <a:lnTo>
                    <a:pt x="1083" y="1085"/>
                  </a:lnTo>
                  <a:lnTo>
                    <a:pt x="1069" y="1090"/>
                  </a:lnTo>
                  <a:lnTo>
                    <a:pt x="1054" y="1095"/>
                  </a:lnTo>
                  <a:lnTo>
                    <a:pt x="1040" y="1101"/>
                  </a:lnTo>
                  <a:lnTo>
                    <a:pt x="1026" y="1106"/>
                  </a:lnTo>
                  <a:lnTo>
                    <a:pt x="1013" y="1111"/>
                  </a:lnTo>
                  <a:lnTo>
                    <a:pt x="1001" y="1116"/>
                  </a:lnTo>
                  <a:lnTo>
                    <a:pt x="987" y="1121"/>
                  </a:lnTo>
                  <a:lnTo>
                    <a:pt x="973" y="1125"/>
                  </a:lnTo>
                  <a:lnTo>
                    <a:pt x="961" y="1130"/>
                  </a:lnTo>
                  <a:lnTo>
                    <a:pt x="949" y="1133"/>
                  </a:lnTo>
                  <a:lnTo>
                    <a:pt x="937" y="1135"/>
                  </a:lnTo>
                  <a:lnTo>
                    <a:pt x="927" y="1137"/>
                  </a:lnTo>
                  <a:lnTo>
                    <a:pt x="917" y="1138"/>
                  </a:lnTo>
                  <a:lnTo>
                    <a:pt x="906" y="1140"/>
                  </a:lnTo>
                  <a:lnTo>
                    <a:pt x="898" y="1142"/>
                  </a:lnTo>
                  <a:lnTo>
                    <a:pt x="889" y="1138"/>
                  </a:lnTo>
                  <a:lnTo>
                    <a:pt x="879" y="1137"/>
                  </a:lnTo>
                  <a:lnTo>
                    <a:pt x="870" y="1135"/>
                  </a:lnTo>
                  <a:lnTo>
                    <a:pt x="864" y="1133"/>
                  </a:lnTo>
                  <a:lnTo>
                    <a:pt x="848" y="1126"/>
                  </a:lnTo>
                  <a:lnTo>
                    <a:pt x="838" y="1118"/>
                  </a:lnTo>
                  <a:lnTo>
                    <a:pt x="826" y="1106"/>
                  </a:lnTo>
                  <a:lnTo>
                    <a:pt x="816" y="1094"/>
                  </a:lnTo>
                  <a:lnTo>
                    <a:pt x="809" y="1080"/>
                  </a:lnTo>
                  <a:lnTo>
                    <a:pt x="800" y="1068"/>
                  </a:lnTo>
                  <a:lnTo>
                    <a:pt x="792" y="1053"/>
                  </a:lnTo>
                  <a:lnTo>
                    <a:pt x="783" y="1037"/>
                  </a:lnTo>
                  <a:lnTo>
                    <a:pt x="776" y="1022"/>
                  </a:lnTo>
                  <a:lnTo>
                    <a:pt x="768" y="1010"/>
                  </a:lnTo>
                  <a:lnTo>
                    <a:pt x="759" y="996"/>
                  </a:lnTo>
                  <a:lnTo>
                    <a:pt x="750" y="984"/>
                  </a:lnTo>
                  <a:lnTo>
                    <a:pt x="738" y="975"/>
                  </a:lnTo>
                  <a:lnTo>
                    <a:pt x="730" y="967"/>
                  </a:lnTo>
                  <a:lnTo>
                    <a:pt x="716" y="958"/>
                  </a:lnTo>
                  <a:lnTo>
                    <a:pt x="702" y="955"/>
                  </a:lnTo>
                  <a:lnTo>
                    <a:pt x="687" y="950"/>
                  </a:lnTo>
                  <a:lnTo>
                    <a:pt x="672" y="950"/>
                  </a:lnTo>
                  <a:lnTo>
                    <a:pt x="661" y="948"/>
                  </a:lnTo>
                  <a:lnTo>
                    <a:pt x="654" y="948"/>
                  </a:lnTo>
                  <a:lnTo>
                    <a:pt x="644" y="948"/>
                  </a:lnTo>
                  <a:lnTo>
                    <a:pt x="637" y="948"/>
                  </a:lnTo>
                  <a:lnTo>
                    <a:pt x="627" y="948"/>
                  </a:lnTo>
                  <a:lnTo>
                    <a:pt x="618" y="950"/>
                  </a:lnTo>
                  <a:lnTo>
                    <a:pt x="610" y="950"/>
                  </a:lnTo>
                  <a:lnTo>
                    <a:pt x="601" y="951"/>
                  </a:lnTo>
                  <a:lnTo>
                    <a:pt x="591" y="951"/>
                  </a:lnTo>
                  <a:lnTo>
                    <a:pt x="581" y="951"/>
                  </a:lnTo>
                  <a:lnTo>
                    <a:pt x="572" y="951"/>
                  </a:lnTo>
                  <a:lnTo>
                    <a:pt x="564" y="953"/>
                  </a:lnTo>
                  <a:lnTo>
                    <a:pt x="553" y="953"/>
                  </a:lnTo>
                  <a:lnTo>
                    <a:pt x="545" y="953"/>
                  </a:lnTo>
                  <a:lnTo>
                    <a:pt x="534" y="953"/>
                  </a:lnTo>
                  <a:lnTo>
                    <a:pt x="526" y="953"/>
                  </a:lnTo>
                  <a:lnTo>
                    <a:pt x="516" y="951"/>
                  </a:lnTo>
                  <a:lnTo>
                    <a:pt x="507" y="950"/>
                  </a:lnTo>
                  <a:lnTo>
                    <a:pt x="498" y="948"/>
                  </a:lnTo>
                  <a:lnTo>
                    <a:pt x="488" y="946"/>
                  </a:lnTo>
                  <a:lnTo>
                    <a:pt x="471" y="943"/>
                  </a:lnTo>
                  <a:lnTo>
                    <a:pt x="456" y="938"/>
                  </a:lnTo>
                  <a:lnTo>
                    <a:pt x="438" y="927"/>
                  </a:lnTo>
                  <a:lnTo>
                    <a:pt x="423" y="915"/>
                  </a:lnTo>
                  <a:lnTo>
                    <a:pt x="409" y="902"/>
                  </a:lnTo>
                  <a:lnTo>
                    <a:pt x="397" y="890"/>
                  </a:lnTo>
                  <a:lnTo>
                    <a:pt x="384" y="874"/>
                  </a:lnTo>
                  <a:lnTo>
                    <a:pt x="372" y="859"/>
                  </a:lnTo>
                  <a:lnTo>
                    <a:pt x="360" y="842"/>
                  </a:lnTo>
                  <a:lnTo>
                    <a:pt x="349" y="826"/>
                  </a:lnTo>
                  <a:lnTo>
                    <a:pt x="344" y="818"/>
                  </a:lnTo>
                  <a:lnTo>
                    <a:pt x="337" y="807"/>
                  </a:lnTo>
                  <a:lnTo>
                    <a:pt x="330" y="801"/>
                  </a:lnTo>
                  <a:lnTo>
                    <a:pt x="327" y="792"/>
                  </a:lnTo>
                  <a:lnTo>
                    <a:pt x="317" y="777"/>
                  </a:lnTo>
                  <a:lnTo>
                    <a:pt x="308" y="763"/>
                  </a:lnTo>
                  <a:lnTo>
                    <a:pt x="298" y="747"/>
                  </a:lnTo>
                  <a:lnTo>
                    <a:pt x="289" y="735"/>
                  </a:lnTo>
                  <a:lnTo>
                    <a:pt x="281" y="725"/>
                  </a:lnTo>
                  <a:lnTo>
                    <a:pt x="272" y="718"/>
                  </a:lnTo>
                  <a:lnTo>
                    <a:pt x="264" y="710"/>
                  </a:lnTo>
                  <a:lnTo>
                    <a:pt x="253" y="706"/>
                  </a:lnTo>
                  <a:lnTo>
                    <a:pt x="245" y="701"/>
                  </a:lnTo>
                  <a:lnTo>
                    <a:pt x="236" y="701"/>
                  </a:lnTo>
                  <a:lnTo>
                    <a:pt x="228" y="699"/>
                  </a:lnTo>
                  <a:lnTo>
                    <a:pt x="219" y="699"/>
                  </a:lnTo>
                  <a:lnTo>
                    <a:pt x="209" y="701"/>
                  </a:lnTo>
                  <a:lnTo>
                    <a:pt x="202" y="703"/>
                  </a:lnTo>
                  <a:lnTo>
                    <a:pt x="190" y="703"/>
                  </a:lnTo>
                  <a:lnTo>
                    <a:pt x="181" y="705"/>
                  </a:lnTo>
                  <a:lnTo>
                    <a:pt x="173" y="706"/>
                  </a:lnTo>
                  <a:lnTo>
                    <a:pt x="162" y="706"/>
                  </a:lnTo>
                  <a:lnTo>
                    <a:pt x="152" y="706"/>
                  </a:lnTo>
                  <a:lnTo>
                    <a:pt x="144" y="705"/>
                  </a:lnTo>
                  <a:lnTo>
                    <a:pt x="132" y="701"/>
                  </a:lnTo>
                  <a:lnTo>
                    <a:pt x="121" y="698"/>
                  </a:lnTo>
                  <a:lnTo>
                    <a:pt x="109" y="691"/>
                  </a:lnTo>
                  <a:lnTo>
                    <a:pt x="96" y="681"/>
                  </a:lnTo>
                  <a:lnTo>
                    <a:pt x="84" y="670"/>
                  </a:lnTo>
                  <a:lnTo>
                    <a:pt x="73" y="660"/>
                  </a:lnTo>
                  <a:lnTo>
                    <a:pt x="60" y="646"/>
                  </a:lnTo>
                  <a:lnTo>
                    <a:pt x="49" y="633"/>
                  </a:lnTo>
                  <a:lnTo>
                    <a:pt x="39" y="619"/>
                  </a:lnTo>
                  <a:lnTo>
                    <a:pt x="30" y="607"/>
                  </a:lnTo>
                  <a:lnTo>
                    <a:pt x="20" y="592"/>
                  </a:lnTo>
                  <a:lnTo>
                    <a:pt x="13" y="576"/>
                  </a:lnTo>
                  <a:lnTo>
                    <a:pt x="6" y="562"/>
                  </a:lnTo>
                  <a:lnTo>
                    <a:pt x="3" y="549"/>
                  </a:lnTo>
                  <a:lnTo>
                    <a:pt x="0" y="533"/>
                  </a:lnTo>
                  <a:lnTo>
                    <a:pt x="0" y="520"/>
                  </a:lnTo>
                  <a:lnTo>
                    <a:pt x="1" y="508"/>
                  </a:lnTo>
                  <a:lnTo>
                    <a:pt x="5" y="499"/>
                  </a:lnTo>
                  <a:lnTo>
                    <a:pt x="10" y="487"/>
                  </a:lnTo>
                  <a:lnTo>
                    <a:pt x="18" y="480"/>
                  </a:lnTo>
                  <a:lnTo>
                    <a:pt x="27" y="470"/>
                  </a:lnTo>
                  <a:lnTo>
                    <a:pt x="39" y="466"/>
                  </a:lnTo>
                  <a:lnTo>
                    <a:pt x="49" y="460"/>
                  </a:lnTo>
                  <a:lnTo>
                    <a:pt x="63" y="454"/>
                  </a:lnTo>
                  <a:lnTo>
                    <a:pt x="78" y="453"/>
                  </a:lnTo>
                  <a:lnTo>
                    <a:pt x="94" y="449"/>
                  </a:lnTo>
                  <a:lnTo>
                    <a:pt x="106" y="444"/>
                  </a:lnTo>
                  <a:lnTo>
                    <a:pt x="120" y="441"/>
                  </a:lnTo>
                  <a:lnTo>
                    <a:pt x="132" y="439"/>
                  </a:lnTo>
                  <a:lnTo>
                    <a:pt x="145" y="436"/>
                  </a:lnTo>
                  <a:lnTo>
                    <a:pt x="156" y="430"/>
                  </a:lnTo>
                  <a:lnTo>
                    <a:pt x="166" y="427"/>
                  </a:lnTo>
                  <a:lnTo>
                    <a:pt x="173" y="422"/>
                  </a:lnTo>
                  <a:lnTo>
                    <a:pt x="178" y="418"/>
                  </a:lnTo>
                  <a:lnTo>
                    <a:pt x="176" y="403"/>
                  </a:lnTo>
                  <a:lnTo>
                    <a:pt x="169" y="388"/>
                  </a:lnTo>
                  <a:lnTo>
                    <a:pt x="161" y="377"/>
                  </a:lnTo>
                  <a:lnTo>
                    <a:pt x="156" y="369"/>
                  </a:lnTo>
                  <a:lnTo>
                    <a:pt x="145" y="360"/>
                  </a:lnTo>
                  <a:lnTo>
                    <a:pt x="138" y="352"/>
                  </a:lnTo>
                  <a:lnTo>
                    <a:pt x="128" y="343"/>
                  </a:lnTo>
                  <a:lnTo>
                    <a:pt x="120" y="333"/>
                  </a:lnTo>
                  <a:lnTo>
                    <a:pt x="111" y="326"/>
                  </a:lnTo>
                  <a:lnTo>
                    <a:pt x="104" y="317"/>
                  </a:lnTo>
                  <a:lnTo>
                    <a:pt x="92" y="304"/>
                  </a:lnTo>
                  <a:lnTo>
                    <a:pt x="89" y="295"/>
                  </a:lnTo>
                  <a:lnTo>
                    <a:pt x="90" y="286"/>
                  </a:lnTo>
                  <a:lnTo>
                    <a:pt x="102" y="283"/>
                  </a:lnTo>
                  <a:lnTo>
                    <a:pt x="109" y="281"/>
                  </a:lnTo>
                  <a:lnTo>
                    <a:pt x="118" y="281"/>
                  </a:lnTo>
                  <a:lnTo>
                    <a:pt x="126" y="283"/>
                  </a:lnTo>
                  <a:lnTo>
                    <a:pt x="137" y="285"/>
                  </a:lnTo>
                  <a:lnTo>
                    <a:pt x="144" y="285"/>
                  </a:lnTo>
                  <a:lnTo>
                    <a:pt x="154" y="286"/>
                  </a:lnTo>
                  <a:lnTo>
                    <a:pt x="161" y="288"/>
                  </a:lnTo>
                  <a:lnTo>
                    <a:pt x="171" y="290"/>
                  </a:lnTo>
                  <a:lnTo>
                    <a:pt x="181" y="293"/>
                  </a:lnTo>
                  <a:lnTo>
                    <a:pt x="188" y="295"/>
                  </a:lnTo>
                  <a:close/>
                </a:path>
              </a:pathLst>
            </a:custGeom>
            <a:solidFill>
              <a:srgbClr val="BD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3656" y="1387"/>
              <a:ext cx="175" cy="58"/>
            </a:xfrm>
            <a:custGeom>
              <a:avLst/>
              <a:gdLst>
                <a:gd name="T0" fmla="*/ 0 w 350"/>
                <a:gd name="T1" fmla="*/ 28 h 117"/>
                <a:gd name="T2" fmla="*/ 12 w 350"/>
                <a:gd name="T3" fmla="*/ 0 h 117"/>
                <a:gd name="T4" fmla="*/ 60 w 350"/>
                <a:gd name="T5" fmla="*/ 0 h 117"/>
                <a:gd name="T6" fmla="*/ 82 w 350"/>
                <a:gd name="T7" fmla="*/ 13 h 117"/>
                <a:gd name="T8" fmla="*/ 88 w 350"/>
                <a:gd name="T9" fmla="*/ 23 h 117"/>
                <a:gd name="T10" fmla="*/ 19 w 350"/>
                <a:gd name="T11" fmla="*/ 29 h 117"/>
                <a:gd name="T12" fmla="*/ 0 w 350"/>
                <a:gd name="T13" fmla="*/ 28 h 117"/>
                <a:gd name="T14" fmla="*/ 0 w 350"/>
                <a:gd name="T15" fmla="*/ 28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0" h="117">
                  <a:moveTo>
                    <a:pt x="0" y="112"/>
                  </a:moveTo>
                  <a:lnTo>
                    <a:pt x="48" y="0"/>
                  </a:lnTo>
                  <a:lnTo>
                    <a:pt x="240" y="2"/>
                  </a:lnTo>
                  <a:lnTo>
                    <a:pt x="328" y="55"/>
                  </a:lnTo>
                  <a:lnTo>
                    <a:pt x="350" y="95"/>
                  </a:lnTo>
                  <a:lnTo>
                    <a:pt x="74" y="117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2B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4064" y="1289"/>
              <a:ext cx="80" cy="45"/>
            </a:xfrm>
            <a:custGeom>
              <a:avLst/>
              <a:gdLst>
                <a:gd name="T0" fmla="*/ 14 w 162"/>
                <a:gd name="T1" fmla="*/ 0 h 89"/>
                <a:gd name="T2" fmla="*/ 0 w 162"/>
                <a:gd name="T3" fmla="*/ 17 h 89"/>
                <a:gd name="T4" fmla="*/ 9 w 162"/>
                <a:gd name="T5" fmla="*/ 19 h 89"/>
                <a:gd name="T6" fmla="*/ 24 w 162"/>
                <a:gd name="T7" fmla="*/ 21 h 89"/>
                <a:gd name="T8" fmla="*/ 34 w 162"/>
                <a:gd name="T9" fmla="*/ 23 h 89"/>
                <a:gd name="T10" fmla="*/ 40 w 162"/>
                <a:gd name="T11" fmla="*/ 18 h 89"/>
                <a:gd name="T12" fmla="*/ 27 w 162"/>
                <a:gd name="T13" fmla="*/ 10 h 89"/>
                <a:gd name="T14" fmla="*/ 14 w 162"/>
                <a:gd name="T15" fmla="*/ 0 h 89"/>
                <a:gd name="T16" fmla="*/ 14 w 162"/>
                <a:gd name="T17" fmla="*/ 0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89">
                  <a:moveTo>
                    <a:pt x="57" y="0"/>
                  </a:moveTo>
                  <a:lnTo>
                    <a:pt x="0" y="68"/>
                  </a:lnTo>
                  <a:lnTo>
                    <a:pt x="38" y="75"/>
                  </a:lnTo>
                  <a:lnTo>
                    <a:pt x="100" y="84"/>
                  </a:lnTo>
                  <a:lnTo>
                    <a:pt x="138" y="89"/>
                  </a:lnTo>
                  <a:lnTo>
                    <a:pt x="162" y="70"/>
                  </a:lnTo>
                  <a:lnTo>
                    <a:pt x="112" y="39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3815" y="1298"/>
              <a:ext cx="191" cy="76"/>
            </a:xfrm>
            <a:custGeom>
              <a:avLst/>
              <a:gdLst>
                <a:gd name="T0" fmla="*/ 0 w 383"/>
                <a:gd name="T1" fmla="*/ 9 h 153"/>
                <a:gd name="T2" fmla="*/ 1 w 383"/>
                <a:gd name="T3" fmla="*/ 22 h 153"/>
                <a:gd name="T4" fmla="*/ 48 w 383"/>
                <a:gd name="T5" fmla="*/ 20 h 153"/>
                <a:gd name="T6" fmla="*/ 49 w 383"/>
                <a:gd name="T7" fmla="*/ 20 h 153"/>
                <a:gd name="T8" fmla="*/ 51 w 383"/>
                <a:gd name="T9" fmla="*/ 20 h 153"/>
                <a:gd name="T10" fmla="*/ 53 w 383"/>
                <a:gd name="T11" fmla="*/ 20 h 153"/>
                <a:gd name="T12" fmla="*/ 57 w 383"/>
                <a:gd name="T13" fmla="*/ 20 h 153"/>
                <a:gd name="T14" fmla="*/ 60 w 383"/>
                <a:gd name="T15" fmla="*/ 20 h 153"/>
                <a:gd name="T16" fmla="*/ 63 w 383"/>
                <a:gd name="T17" fmla="*/ 20 h 153"/>
                <a:gd name="T18" fmla="*/ 65 w 383"/>
                <a:gd name="T19" fmla="*/ 21 h 153"/>
                <a:gd name="T20" fmla="*/ 66 w 383"/>
                <a:gd name="T21" fmla="*/ 22 h 153"/>
                <a:gd name="T22" fmla="*/ 66 w 383"/>
                <a:gd name="T23" fmla="*/ 23 h 153"/>
                <a:gd name="T24" fmla="*/ 66 w 383"/>
                <a:gd name="T25" fmla="*/ 25 h 153"/>
                <a:gd name="T26" fmla="*/ 66 w 383"/>
                <a:gd name="T27" fmla="*/ 27 h 153"/>
                <a:gd name="T28" fmla="*/ 66 w 383"/>
                <a:gd name="T29" fmla="*/ 30 h 153"/>
                <a:gd name="T30" fmla="*/ 66 w 383"/>
                <a:gd name="T31" fmla="*/ 33 h 153"/>
                <a:gd name="T32" fmla="*/ 66 w 383"/>
                <a:gd name="T33" fmla="*/ 36 h 153"/>
                <a:gd name="T34" fmla="*/ 66 w 383"/>
                <a:gd name="T35" fmla="*/ 37 h 153"/>
                <a:gd name="T36" fmla="*/ 66 w 383"/>
                <a:gd name="T37" fmla="*/ 38 h 153"/>
                <a:gd name="T38" fmla="*/ 80 w 383"/>
                <a:gd name="T39" fmla="*/ 36 h 153"/>
                <a:gd name="T40" fmla="*/ 95 w 383"/>
                <a:gd name="T41" fmla="*/ 30 h 153"/>
                <a:gd name="T42" fmla="*/ 94 w 383"/>
                <a:gd name="T43" fmla="*/ 21 h 153"/>
                <a:gd name="T44" fmla="*/ 76 w 383"/>
                <a:gd name="T45" fmla="*/ 9 h 153"/>
                <a:gd name="T46" fmla="*/ 43 w 383"/>
                <a:gd name="T47" fmla="*/ 0 h 153"/>
                <a:gd name="T48" fmla="*/ 0 w 383"/>
                <a:gd name="T49" fmla="*/ 9 h 153"/>
                <a:gd name="T50" fmla="*/ 0 w 383"/>
                <a:gd name="T51" fmla="*/ 9 h 15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83" h="153">
                  <a:moveTo>
                    <a:pt x="0" y="36"/>
                  </a:moveTo>
                  <a:lnTo>
                    <a:pt x="5" y="89"/>
                  </a:lnTo>
                  <a:lnTo>
                    <a:pt x="194" y="82"/>
                  </a:lnTo>
                  <a:lnTo>
                    <a:pt x="196" y="81"/>
                  </a:lnTo>
                  <a:lnTo>
                    <a:pt x="204" y="81"/>
                  </a:lnTo>
                  <a:lnTo>
                    <a:pt x="215" y="81"/>
                  </a:lnTo>
                  <a:lnTo>
                    <a:pt x="228" y="82"/>
                  </a:lnTo>
                  <a:lnTo>
                    <a:pt x="242" y="82"/>
                  </a:lnTo>
                  <a:lnTo>
                    <a:pt x="254" y="82"/>
                  </a:lnTo>
                  <a:lnTo>
                    <a:pt x="261" y="84"/>
                  </a:lnTo>
                  <a:lnTo>
                    <a:pt x="266" y="89"/>
                  </a:lnTo>
                  <a:lnTo>
                    <a:pt x="266" y="93"/>
                  </a:lnTo>
                  <a:lnTo>
                    <a:pt x="266" y="101"/>
                  </a:lnTo>
                  <a:lnTo>
                    <a:pt x="266" y="111"/>
                  </a:lnTo>
                  <a:lnTo>
                    <a:pt x="266" y="123"/>
                  </a:lnTo>
                  <a:lnTo>
                    <a:pt x="266" y="132"/>
                  </a:lnTo>
                  <a:lnTo>
                    <a:pt x="266" y="144"/>
                  </a:lnTo>
                  <a:lnTo>
                    <a:pt x="266" y="149"/>
                  </a:lnTo>
                  <a:lnTo>
                    <a:pt x="266" y="153"/>
                  </a:lnTo>
                  <a:lnTo>
                    <a:pt x="321" y="147"/>
                  </a:lnTo>
                  <a:lnTo>
                    <a:pt x="383" y="122"/>
                  </a:lnTo>
                  <a:lnTo>
                    <a:pt x="376" y="86"/>
                  </a:lnTo>
                  <a:lnTo>
                    <a:pt x="305" y="36"/>
                  </a:lnTo>
                  <a:lnTo>
                    <a:pt x="175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BDB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4467" y="1537"/>
              <a:ext cx="85" cy="25"/>
            </a:xfrm>
            <a:custGeom>
              <a:avLst/>
              <a:gdLst>
                <a:gd name="T0" fmla="*/ 4 w 172"/>
                <a:gd name="T1" fmla="*/ 1 h 50"/>
                <a:gd name="T2" fmla="*/ 0 w 172"/>
                <a:gd name="T3" fmla="*/ 13 h 50"/>
                <a:gd name="T4" fmla="*/ 29 w 172"/>
                <a:gd name="T5" fmla="*/ 13 h 50"/>
                <a:gd name="T6" fmla="*/ 42 w 172"/>
                <a:gd name="T7" fmla="*/ 10 h 50"/>
                <a:gd name="T8" fmla="*/ 35 w 172"/>
                <a:gd name="T9" fmla="*/ 2 h 50"/>
                <a:gd name="T10" fmla="*/ 21 w 172"/>
                <a:gd name="T11" fmla="*/ 0 h 50"/>
                <a:gd name="T12" fmla="*/ 4 w 172"/>
                <a:gd name="T13" fmla="*/ 1 h 50"/>
                <a:gd name="T14" fmla="*/ 4 w 172"/>
                <a:gd name="T15" fmla="*/ 1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2" h="50">
                  <a:moveTo>
                    <a:pt x="16" y="3"/>
                  </a:moveTo>
                  <a:lnTo>
                    <a:pt x="0" y="50"/>
                  </a:lnTo>
                  <a:lnTo>
                    <a:pt x="117" y="50"/>
                  </a:lnTo>
                  <a:lnTo>
                    <a:pt x="172" y="39"/>
                  </a:lnTo>
                  <a:lnTo>
                    <a:pt x="142" y="5"/>
                  </a:lnTo>
                  <a:lnTo>
                    <a:pt x="84" y="0"/>
                  </a:lnTo>
                  <a:lnTo>
                    <a:pt x="16" y="3"/>
                  </a:lnTo>
                  <a:close/>
                </a:path>
              </a:pathLst>
            </a:custGeom>
            <a:solidFill>
              <a:srgbClr val="BDB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4408" y="1828"/>
              <a:ext cx="150" cy="27"/>
            </a:xfrm>
            <a:custGeom>
              <a:avLst/>
              <a:gdLst>
                <a:gd name="T0" fmla="*/ 4 w 300"/>
                <a:gd name="T1" fmla="*/ 4 h 55"/>
                <a:gd name="T2" fmla="*/ 26 w 300"/>
                <a:gd name="T3" fmla="*/ 1 h 55"/>
                <a:gd name="T4" fmla="*/ 73 w 300"/>
                <a:gd name="T5" fmla="*/ 0 h 55"/>
                <a:gd name="T6" fmla="*/ 75 w 300"/>
                <a:gd name="T7" fmla="*/ 8 h 55"/>
                <a:gd name="T8" fmla="*/ 29 w 300"/>
                <a:gd name="T9" fmla="*/ 13 h 55"/>
                <a:gd name="T10" fmla="*/ 0 w 300"/>
                <a:gd name="T11" fmla="*/ 13 h 55"/>
                <a:gd name="T12" fmla="*/ 4 w 300"/>
                <a:gd name="T13" fmla="*/ 4 h 55"/>
                <a:gd name="T14" fmla="*/ 4 w 300"/>
                <a:gd name="T15" fmla="*/ 4 h 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0" h="55">
                  <a:moveTo>
                    <a:pt x="13" y="17"/>
                  </a:moveTo>
                  <a:lnTo>
                    <a:pt x="101" y="5"/>
                  </a:lnTo>
                  <a:lnTo>
                    <a:pt x="291" y="0"/>
                  </a:lnTo>
                  <a:lnTo>
                    <a:pt x="300" y="32"/>
                  </a:lnTo>
                  <a:lnTo>
                    <a:pt x="113" y="55"/>
                  </a:lnTo>
                  <a:lnTo>
                    <a:pt x="0" y="53"/>
                  </a:lnTo>
                  <a:lnTo>
                    <a:pt x="13" y="17"/>
                  </a:lnTo>
                  <a:close/>
                </a:path>
              </a:pathLst>
            </a:custGeom>
            <a:solidFill>
              <a:srgbClr val="BDB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4"/>
            <p:cNvSpPr>
              <a:spLocks/>
            </p:cNvSpPr>
            <p:nvPr/>
          </p:nvSpPr>
          <p:spPr bwMode="auto">
            <a:xfrm>
              <a:off x="5115" y="1655"/>
              <a:ext cx="56" cy="41"/>
            </a:xfrm>
            <a:custGeom>
              <a:avLst/>
              <a:gdLst>
                <a:gd name="T0" fmla="*/ 0 w 111"/>
                <a:gd name="T1" fmla="*/ 16 h 82"/>
                <a:gd name="T2" fmla="*/ 15 w 111"/>
                <a:gd name="T3" fmla="*/ 0 h 82"/>
                <a:gd name="T4" fmla="*/ 28 w 111"/>
                <a:gd name="T5" fmla="*/ 13 h 82"/>
                <a:gd name="T6" fmla="*/ 19 w 111"/>
                <a:gd name="T7" fmla="*/ 21 h 82"/>
                <a:gd name="T8" fmla="*/ 0 w 111"/>
                <a:gd name="T9" fmla="*/ 16 h 82"/>
                <a:gd name="T10" fmla="*/ 0 w 111"/>
                <a:gd name="T11" fmla="*/ 16 h 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1" h="82">
                  <a:moveTo>
                    <a:pt x="0" y="61"/>
                  </a:moveTo>
                  <a:lnTo>
                    <a:pt x="58" y="0"/>
                  </a:lnTo>
                  <a:lnTo>
                    <a:pt x="111" y="51"/>
                  </a:lnTo>
                  <a:lnTo>
                    <a:pt x="75" y="8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7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3837" y="1584"/>
              <a:ext cx="91" cy="65"/>
            </a:xfrm>
            <a:custGeom>
              <a:avLst/>
              <a:gdLst>
                <a:gd name="T0" fmla="*/ 46 w 182"/>
                <a:gd name="T1" fmla="*/ 0 h 131"/>
                <a:gd name="T2" fmla="*/ 4 w 182"/>
                <a:gd name="T3" fmla="*/ 0 h 131"/>
                <a:gd name="T4" fmla="*/ 0 w 182"/>
                <a:gd name="T5" fmla="*/ 19 h 131"/>
                <a:gd name="T6" fmla="*/ 19 w 182"/>
                <a:gd name="T7" fmla="*/ 28 h 131"/>
                <a:gd name="T8" fmla="*/ 37 w 182"/>
                <a:gd name="T9" fmla="*/ 32 h 131"/>
                <a:gd name="T10" fmla="*/ 46 w 182"/>
                <a:gd name="T11" fmla="*/ 22 h 131"/>
                <a:gd name="T12" fmla="*/ 46 w 182"/>
                <a:gd name="T13" fmla="*/ 0 h 131"/>
                <a:gd name="T14" fmla="*/ 46 w 182"/>
                <a:gd name="T15" fmla="*/ 0 h 1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2" h="131">
                  <a:moveTo>
                    <a:pt x="182" y="0"/>
                  </a:moveTo>
                  <a:lnTo>
                    <a:pt x="14" y="0"/>
                  </a:lnTo>
                  <a:lnTo>
                    <a:pt x="0" y="79"/>
                  </a:lnTo>
                  <a:lnTo>
                    <a:pt x="75" y="112"/>
                  </a:lnTo>
                  <a:lnTo>
                    <a:pt x="146" y="131"/>
                  </a:lnTo>
                  <a:lnTo>
                    <a:pt x="182" y="88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7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4883" y="1774"/>
              <a:ext cx="111" cy="39"/>
            </a:xfrm>
            <a:custGeom>
              <a:avLst/>
              <a:gdLst>
                <a:gd name="T0" fmla="*/ 10 w 221"/>
                <a:gd name="T1" fmla="*/ 4 h 77"/>
                <a:gd name="T2" fmla="*/ 0 w 221"/>
                <a:gd name="T3" fmla="*/ 14 h 77"/>
                <a:gd name="T4" fmla="*/ 41 w 221"/>
                <a:gd name="T5" fmla="*/ 20 h 77"/>
                <a:gd name="T6" fmla="*/ 56 w 221"/>
                <a:gd name="T7" fmla="*/ 0 h 77"/>
                <a:gd name="T8" fmla="*/ 25 w 221"/>
                <a:gd name="T9" fmla="*/ 5 h 77"/>
                <a:gd name="T10" fmla="*/ 10 w 221"/>
                <a:gd name="T11" fmla="*/ 4 h 77"/>
                <a:gd name="T12" fmla="*/ 10 w 221"/>
                <a:gd name="T13" fmla="*/ 4 h 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1" h="77">
                  <a:moveTo>
                    <a:pt x="40" y="14"/>
                  </a:moveTo>
                  <a:lnTo>
                    <a:pt x="0" y="55"/>
                  </a:lnTo>
                  <a:lnTo>
                    <a:pt x="161" y="77"/>
                  </a:lnTo>
                  <a:lnTo>
                    <a:pt x="221" y="0"/>
                  </a:lnTo>
                  <a:lnTo>
                    <a:pt x="98" y="19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F7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5064" y="1568"/>
              <a:ext cx="81" cy="47"/>
            </a:xfrm>
            <a:custGeom>
              <a:avLst/>
              <a:gdLst>
                <a:gd name="T0" fmla="*/ 14 w 163"/>
                <a:gd name="T1" fmla="*/ 0 h 94"/>
                <a:gd name="T2" fmla="*/ 0 w 163"/>
                <a:gd name="T3" fmla="*/ 15 h 94"/>
                <a:gd name="T4" fmla="*/ 9 w 163"/>
                <a:gd name="T5" fmla="*/ 24 h 94"/>
                <a:gd name="T6" fmla="*/ 40 w 163"/>
                <a:gd name="T7" fmla="*/ 17 h 94"/>
                <a:gd name="T8" fmla="*/ 32 w 163"/>
                <a:gd name="T9" fmla="*/ 6 h 94"/>
                <a:gd name="T10" fmla="*/ 14 w 163"/>
                <a:gd name="T11" fmla="*/ 0 h 94"/>
                <a:gd name="T12" fmla="*/ 14 w 163"/>
                <a:gd name="T13" fmla="*/ 0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3" h="94">
                  <a:moveTo>
                    <a:pt x="58" y="0"/>
                  </a:moveTo>
                  <a:lnTo>
                    <a:pt x="0" y="60"/>
                  </a:lnTo>
                  <a:lnTo>
                    <a:pt x="36" y="94"/>
                  </a:lnTo>
                  <a:lnTo>
                    <a:pt x="163" y="68"/>
                  </a:lnTo>
                  <a:lnTo>
                    <a:pt x="129" y="2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7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4380" y="1421"/>
              <a:ext cx="133" cy="100"/>
            </a:xfrm>
            <a:custGeom>
              <a:avLst/>
              <a:gdLst>
                <a:gd name="T0" fmla="*/ 66 w 266"/>
                <a:gd name="T1" fmla="*/ 0 h 200"/>
                <a:gd name="T2" fmla="*/ 39 w 266"/>
                <a:gd name="T3" fmla="*/ 0 h 200"/>
                <a:gd name="T4" fmla="*/ 18 w 266"/>
                <a:gd name="T5" fmla="*/ 9 h 200"/>
                <a:gd name="T6" fmla="*/ 0 w 266"/>
                <a:gd name="T7" fmla="*/ 21 h 200"/>
                <a:gd name="T8" fmla="*/ 2 w 266"/>
                <a:gd name="T9" fmla="*/ 41 h 200"/>
                <a:gd name="T10" fmla="*/ 18 w 266"/>
                <a:gd name="T11" fmla="*/ 50 h 200"/>
                <a:gd name="T12" fmla="*/ 39 w 266"/>
                <a:gd name="T13" fmla="*/ 50 h 200"/>
                <a:gd name="T14" fmla="*/ 57 w 266"/>
                <a:gd name="T15" fmla="*/ 46 h 200"/>
                <a:gd name="T16" fmla="*/ 62 w 266"/>
                <a:gd name="T17" fmla="*/ 38 h 200"/>
                <a:gd name="T18" fmla="*/ 44 w 266"/>
                <a:gd name="T19" fmla="*/ 42 h 200"/>
                <a:gd name="T20" fmla="*/ 26 w 266"/>
                <a:gd name="T21" fmla="*/ 35 h 200"/>
                <a:gd name="T22" fmla="*/ 21 w 266"/>
                <a:gd name="T23" fmla="*/ 25 h 200"/>
                <a:gd name="T24" fmla="*/ 32 w 266"/>
                <a:gd name="T25" fmla="*/ 19 h 200"/>
                <a:gd name="T26" fmla="*/ 40 w 266"/>
                <a:gd name="T27" fmla="*/ 12 h 200"/>
                <a:gd name="T28" fmla="*/ 67 w 266"/>
                <a:gd name="T29" fmla="*/ 18 h 200"/>
                <a:gd name="T30" fmla="*/ 66 w 266"/>
                <a:gd name="T31" fmla="*/ 0 h 200"/>
                <a:gd name="T32" fmla="*/ 66 w 266"/>
                <a:gd name="T33" fmla="*/ 0 h 2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6" h="200">
                  <a:moveTo>
                    <a:pt x="262" y="0"/>
                  </a:moveTo>
                  <a:lnTo>
                    <a:pt x="156" y="0"/>
                  </a:lnTo>
                  <a:lnTo>
                    <a:pt x="69" y="34"/>
                  </a:lnTo>
                  <a:lnTo>
                    <a:pt x="0" y="84"/>
                  </a:lnTo>
                  <a:lnTo>
                    <a:pt x="7" y="164"/>
                  </a:lnTo>
                  <a:lnTo>
                    <a:pt x="69" y="197"/>
                  </a:lnTo>
                  <a:lnTo>
                    <a:pt x="156" y="200"/>
                  </a:lnTo>
                  <a:lnTo>
                    <a:pt x="226" y="183"/>
                  </a:lnTo>
                  <a:lnTo>
                    <a:pt x="245" y="151"/>
                  </a:lnTo>
                  <a:lnTo>
                    <a:pt x="173" y="166"/>
                  </a:lnTo>
                  <a:lnTo>
                    <a:pt x="103" y="139"/>
                  </a:lnTo>
                  <a:lnTo>
                    <a:pt x="82" y="99"/>
                  </a:lnTo>
                  <a:lnTo>
                    <a:pt x="125" y="75"/>
                  </a:lnTo>
                  <a:lnTo>
                    <a:pt x="158" y="48"/>
                  </a:lnTo>
                  <a:lnTo>
                    <a:pt x="266" y="7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7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3968" y="1355"/>
              <a:ext cx="124" cy="44"/>
            </a:xfrm>
            <a:custGeom>
              <a:avLst/>
              <a:gdLst>
                <a:gd name="T0" fmla="*/ 0 w 249"/>
                <a:gd name="T1" fmla="*/ 8 h 87"/>
                <a:gd name="T2" fmla="*/ 26 w 249"/>
                <a:gd name="T3" fmla="*/ 17 h 87"/>
                <a:gd name="T4" fmla="*/ 47 w 249"/>
                <a:gd name="T5" fmla="*/ 22 h 87"/>
                <a:gd name="T6" fmla="*/ 62 w 249"/>
                <a:gd name="T7" fmla="*/ 13 h 87"/>
                <a:gd name="T8" fmla="*/ 52 w 249"/>
                <a:gd name="T9" fmla="*/ 2 h 87"/>
                <a:gd name="T10" fmla="*/ 19 w 249"/>
                <a:gd name="T11" fmla="*/ 0 h 87"/>
                <a:gd name="T12" fmla="*/ 0 w 249"/>
                <a:gd name="T13" fmla="*/ 8 h 87"/>
                <a:gd name="T14" fmla="*/ 0 w 249"/>
                <a:gd name="T15" fmla="*/ 8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9" h="87">
                  <a:moveTo>
                    <a:pt x="0" y="32"/>
                  </a:moveTo>
                  <a:lnTo>
                    <a:pt x="105" y="65"/>
                  </a:lnTo>
                  <a:lnTo>
                    <a:pt x="189" y="87"/>
                  </a:lnTo>
                  <a:lnTo>
                    <a:pt x="249" y="51"/>
                  </a:lnTo>
                  <a:lnTo>
                    <a:pt x="210" y="7"/>
                  </a:lnTo>
                  <a:lnTo>
                    <a:pt x="79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0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4935" y="1521"/>
              <a:ext cx="71" cy="47"/>
            </a:xfrm>
            <a:custGeom>
              <a:avLst/>
              <a:gdLst>
                <a:gd name="T0" fmla="*/ 0 w 140"/>
                <a:gd name="T1" fmla="*/ 4 h 95"/>
                <a:gd name="T2" fmla="*/ 5 w 140"/>
                <a:gd name="T3" fmla="*/ 23 h 95"/>
                <a:gd name="T4" fmla="*/ 36 w 140"/>
                <a:gd name="T5" fmla="*/ 14 h 95"/>
                <a:gd name="T6" fmla="*/ 35 w 140"/>
                <a:gd name="T7" fmla="*/ 0 h 95"/>
                <a:gd name="T8" fmla="*/ 0 w 140"/>
                <a:gd name="T9" fmla="*/ 4 h 95"/>
                <a:gd name="T10" fmla="*/ 0 w 140"/>
                <a:gd name="T11" fmla="*/ 4 h 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95">
                  <a:moveTo>
                    <a:pt x="0" y="19"/>
                  </a:moveTo>
                  <a:lnTo>
                    <a:pt x="19" y="95"/>
                  </a:lnTo>
                  <a:lnTo>
                    <a:pt x="140" y="59"/>
                  </a:lnTo>
                  <a:lnTo>
                    <a:pt x="137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D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5007" y="1398"/>
              <a:ext cx="64" cy="40"/>
            </a:xfrm>
            <a:custGeom>
              <a:avLst/>
              <a:gdLst>
                <a:gd name="T0" fmla="*/ 3 w 127"/>
                <a:gd name="T1" fmla="*/ 20 h 80"/>
                <a:gd name="T2" fmla="*/ 0 w 127"/>
                <a:gd name="T3" fmla="*/ 0 h 80"/>
                <a:gd name="T4" fmla="*/ 24 w 127"/>
                <a:gd name="T5" fmla="*/ 5 h 80"/>
                <a:gd name="T6" fmla="*/ 32 w 127"/>
                <a:gd name="T7" fmla="*/ 20 h 80"/>
                <a:gd name="T8" fmla="*/ 3 w 127"/>
                <a:gd name="T9" fmla="*/ 20 h 80"/>
                <a:gd name="T10" fmla="*/ 3 w 127"/>
                <a:gd name="T11" fmla="*/ 20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80">
                  <a:moveTo>
                    <a:pt x="10" y="77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27" y="80"/>
                  </a:lnTo>
                  <a:lnTo>
                    <a:pt x="10" y="77"/>
                  </a:lnTo>
                  <a:close/>
                </a:path>
              </a:pathLst>
            </a:custGeom>
            <a:solidFill>
              <a:srgbClr val="FFD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4694" y="1313"/>
              <a:ext cx="90" cy="39"/>
            </a:xfrm>
            <a:custGeom>
              <a:avLst/>
              <a:gdLst>
                <a:gd name="T0" fmla="*/ 2 w 180"/>
                <a:gd name="T1" fmla="*/ 14 h 77"/>
                <a:gd name="T2" fmla="*/ 0 w 180"/>
                <a:gd name="T3" fmla="*/ 0 h 77"/>
                <a:gd name="T4" fmla="*/ 45 w 180"/>
                <a:gd name="T5" fmla="*/ 2 h 77"/>
                <a:gd name="T6" fmla="*/ 28 w 180"/>
                <a:gd name="T7" fmla="*/ 20 h 77"/>
                <a:gd name="T8" fmla="*/ 2 w 180"/>
                <a:gd name="T9" fmla="*/ 14 h 77"/>
                <a:gd name="T10" fmla="*/ 2 w 180"/>
                <a:gd name="T11" fmla="*/ 14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" h="77">
                  <a:moveTo>
                    <a:pt x="6" y="55"/>
                  </a:moveTo>
                  <a:lnTo>
                    <a:pt x="0" y="0"/>
                  </a:lnTo>
                  <a:lnTo>
                    <a:pt x="180" y="5"/>
                  </a:lnTo>
                  <a:lnTo>
                    <a:pt x="110" y="77"/>
                  </a:lnTo>
                  <a:lnTo>
                    <a:pt x="6" y="55"/>
                  </a:lnTo>
                  <a:close/>
                </a:path>
              </a:pathLst>
            </a:custGeom>
            <a:solidFill>
              <a:srgbClr val="FFD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4382" y="1226"/>
              <a:ext cx="57" cy="63"/>
            </a:xfrm>
            <a:custGeom>
              <a:avLst/>
              <a:gdLst>
                <a:gd name="T0" fmla="*/ 12 w 115"/>
                <a:gd name="T1" fmla="*/ 5 h 125"/>
                <a:gd name="T2" fmla="*/ 7 w 115"/>
                <a:gd name="T3" fmla="*/ 16 h 125"/>
                <a:gd name="T4" fmla="*/ 0 w 115"/>
                <a:gd name="T5" fmla="*/ 21 h 125"/>
                <a:gd name="T6" fmla="*/ 0 w 115"/>
                <a:gd name="T7" fmla="*/ 21 h 125"/>
                <a:gd name="T8" fmla="*/ 2 w 115"/>
                <a:gd name="T9" fmla="*/ 22 h 125"/>
                <a:gd name="T10" fmla="*/ 5 w 115"/>
                <a:gd name="T11" fmla="*/ 23 h 125"/>
                <a:gd name="T12" fmla="*/ 8 w 115"/>
                <a:gd name="T13" fmla="*/ 24 h 125"/>
                <a:gd name="T14" fmla="*/ 11 w 115"/>
                <a:gd name="T15" fmla="*/ 25 h 125"/>
                <a:gd name="T16" fmla="*/ 15 w 115"/>
                <a:gd name="T17" fmla="*/ 25 h 125"/>
                <a:gd name="T18" fmla="*/ 17 w 115"/>
                <a:gd name="T19" fmla="*/ 26 h 125"/>
                <a:gd name="T20" fmla="*/ 19 w 115"/>
                <a:gd name="T21" fmla="*/ 26 h 125"/>
                <a:gd name="T22" fmla="*/ 20 w 115"/>
                <a:gd name="T23" fmla="*/ 27 h 125"/>
                <a:gd name="T24" fmla="*/ 22 w 115"/>
                <a:gd name="T25" fmla="*/ 29 h 125"/>
                <a:gd name="T26" fmla="*/ 22 w 115"/>
                <a:gd name="T27" fmla="*/ 30 h 125"/>
                <a:gd name="T28" fmla="*/ 23 w 115"/>
                <a:gd name="T29" fmla="*/ 32 h 125"/>
                <a:gd name="T30" fmla="*/ 28 w 115"/>
                <a:gd name="T31" fmla="*/ 25 h 125"/>
                <a:gd name="T32" fmla="*/ 28 w 115"/>
                <a:gd name="T33" fmla="*/ 11 h 125"/>
                <a:gd name="T34" fmla="*/ 25 w 115"/>
                <a:gd name="T35" fmla="*/ 0 h 125"/>
                <a:gd name="T36" fmla="*/ 12 w 115"/>
                <a:gd name="T37" fmla="*/ 5 h 125"/>
                <a:gd name="T38" fmla="*/ 12 w 115"/>
                <a:gd name="T39" fmla="*/ 5 h 12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5" h="125">
                  <a:moveTo>
                    <a:pt x="50" y="17"/>
                  </a:moveTo>
                  <a:lnTo>
                    <a:pt x="31" y="63"/>
                  </a:lnTo>
                  <a:lnTo>
                    <a:pt x="0" y="84"/>
                  </a:lnTo>
                  <a:lnTo>
                    <a:pt x="2" y="84"/>
                  </a:lnTo>
                  <a:lnTo>
                    <a:pt x="11" y="86"/>
                  </a:lnTo>
                  <a:lnTo>
                    <a:pt x="21" y="89"/>
                  </a:lnTo>
                  <a:lnTo>
                    <a:pt x="35" y="94"/>
                  </a:lnTo>
                  <a:lnTo>
                    <a:pt x="47" y="98"/>
                  </a:lnTo>
                  <a:lnTo>
                    <a:pt x="60" y="99"/>
                  </a:lnTo>
                  <a:lnTo>
                    <a:pt x="69" y="101"/>
                  </a:lnTo>
                  <a:lnTo>
                    <a:pt x="76" y="103"/>
                  </a:lnTo>
                  <a:lnTo>
                    <a:pt x="81" y="106"/>
                  </a:lnTo>
                  <a:lnTo>
                    <a:pt x="88" y="115"/>
                  </a:lnTo>
                  <a:lnTo>
                    <a:pt x="91" y="120"/>
                  </a:lnTo>
                  <a:lnTo>
                    <a:pt x="93" y="125"/>
                  </a:lnTo>
                  <a:lnTo>
                    <a:pt x="115" y="98"/>
                  </a:lnTo>
                  <a:lnTo>
                    <a:pt x="112" y="43"/>
                  </a:lnTo>
                  <a:lnTo>
                    <a:pt x="103" y="0"/>
                  </a:lnTo>
                  <a:lnTo>
                    <a:pt x="50" y="17"/>
                  </a:lnTo>
                  <a:close/>
                </a:path>
              </a:pathLst>
            </a:custGeom>
            <a:solidFill>
              <a:srgbClr val="FFD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auto">
            <a:xfrm>
              <a:off x="3771" y="1358"/>
              <a:ext cx="69" cy="44"/>
            </a:xfrm>
            <a:custGeom>
              <a:avLst/>
              <a:gdLst>
                <a:gd name="T0" fmla="*/ 0 w 137"/>
                <a:gd name="T1" fmla="*/ 12 h 89"/>
                <a:gd name="T2" fmla="*/ 2 w 137"/>
                <a:gd name="T3" fmla="*/ 0 h 89"/>
                <a:gd name="T4" fmla="*/ 35 w 137"/>
                <a:gd name="T5" fmla="*/ 10 h 89"/>
                <a:gd name="T6" fmla="*/ 26 w 137"/>
                <a:gd name="T7" fmla="*/ 22 h 89"/>
                <a:gd name="T8" fmla="*/ 0 w 137"/>
                <a:gd name="T9" fmla="*/ 12 h 89"/>
                <a:gd name="T10" fmla="*/ 0 w 137"/>
                <a:gd name="T11" fmla="*/ 12 h 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7" h="89">
                  <a:moveTo>
                    <a:pt x="0" y="51"/>
                  </a:moveTo>
                  <a:lnTo>
                    <a:pt x="8" y="0"/>
                  </a:lnTo>
                  <a:lnTo>
                    <a:pt x="137" y="41"/>
                  </a:lnTo>
                  <a:lnTo>
                    <a:pt x="103" y="8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D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4604" y="1765"/>
              <a:ext cx="99" cy="41"/>
            </a:xfrm>
            <a:custGeom>
              <a:avLst/>
              <a:gdLst>
                <a:gd name="T0" fmla="*/ 6 w 199"/>
                <a:gd name="T1" fmla="*/ 2 h 80"/>
                <a:gd name="T2" fmla="*/ 0 w 199"/>
                <a:gd name="T3" fmla="*/ 21 h 80"/>
                <a:gd name="T4" fmla="*/ 25 w 199"/>
                <a:gd name="T5" fmla="*/ 18 h 80"/>
                <a:gd name="T6" fmla="*/ 49 w 199"/>
                <a:gd name="T7" fmla="*/ 18 h 80"/>
                <a:gd name="T8" fmla="*/ 48 w 199"/>
                <a:gd name="T9" fmla="*/ 12 h 80"/>
                <a:gd name="T10" fmla="*/ 38 w 199"/>
                <a:gd name="T11" fmla="*/ 0 h 80"/>
                <a:gd name="T12" fmla="*/ 6 w 199"/>
                <a:gd name="T13" fmla="*/ 2 h 80"/>
                <a:gd name="T14" fmla="*/ 6 w 199"/>
                <a:gd name="T15" fmla="*/ 2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9" h="80">
                  <a:moveTo>
                    <a:pt x="26" y="8"/>
                  </a:moveTo>
                  <a:lnTo>
                    <a:pt x="0" y="80"/>
                  </a:lnTo>
                  <a:lnTo>
                    <a:pt x="102" y="68"/>
                  </a:lnTo>
                  <a:lnTo>
                    <a:pt x="199" y="68"/>
                  </a:lnTo>
                  <a:lnTo>
                    <a:pt x="194" y="46"/>
                  </a:lnTo>
                  <a:lnTo>
                    <a:pt x="155" y="0"/>
                  </a:lnTo>
                  <a:lnTo>
                    <a:pt x="26" y="8"/>
                  </a:lnTo>
                  <a:close/>
                </a:path>
              </a:pathLst>
            </a:custGeom>
            <a:solidFill>
              <a:srgbClr val="FFD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4336" y="1678"/>
              <a:ext cx="101" cy="58"/>
            </a:xfrm>
            <a:custGeom>
              <a:avLst/>
              <a:gdLst>
                <a:gd name="T0" fmla="*/ 0 w 202"/>
                <a:gd name="T1" fmla="*/ 15 h 117"/>
                <a:gd name="T2" fmla="*/ 26 w 202"/>
                <a:gd name="T3" fmla="*/ 0 h 117"/>
                <a:gd name="T4" fmla="*/ 51 w 202"/>
                <a:gd name="T5" fmla="*/ 11 h 117"/>
                <a:gd name="T6" fmla="*/ 29 w 202"/>
                <a:gd name="T7" fmla="*/ 29 h 117"/>
                <a:gd name="T8" fmla="*/ 0 w 202"/>
                <a:gd name="T9" fmla="*/ 15 h 117"/>
                <a:gd name="T10" fmla="*/ 0 w 202"/>
                <a:gd name="T11" fmla="*/ 15 h 1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2" h="117">
                  <a:moveTo>
                    <a:pt x="0" y="63"/>
                  </a:moveTo>
                  <a:lnTo>
                    <a:pt x="101" y="0"/>
                  </a:lnTo>
                  <a:lnTo>
                    <a:pt x="202" y="45"/>
                  </a:lnTo>
                  <a:lnTo>
                    <a:pt x="113" y="11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FFD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4261" y="1388"/>
              <a:ext cx="181" cy="109"/>
            </a:xfrm>
            <a:custGeom>
              <a:avLst/>
              <a:gdLst>
                <a:gd name="T0" fmla="*/ 0 w 361"/>
                <a:gd name="T1" fmla="*/ 22 h 219"/>
                <a:gd name="T2" fmla="*/ 42 w 361"/>
                <a:gd name="T3" fmla="*/ 13 h 219"/>
                <a:gd name="T4" fmla="*/ 79 w 361"/>
                <a:gd name="T5" fmla="*/ 0 h 219"/>
                <a:gd name="T6" fmla="*/ 91 w 361"/>
                <a:gd name="T7" fmla="*/ 31 h 219"/>
                <a:gd name="T8" fmla="*/ 47 w 361"/>
                <a:gd name="T9" fmla="*/ 48 h 219"/>
                <a:gd name="T10" fmla="*/ 5 w 361"/>
                <a:gd name="T11" fmla="*/ 54 h 219"/>
                <a:gd name="T12" fmla="*/ 4 w 361"/>
                <a:gd name="T13" fmla="*/ 33 h 219"/>
                <a:gd name="T14" fmla="*/ 0 w 361"/>
                <a:gd name="T15" fmla="*/ 22 h 219"/>
                <a:gd name="T16" fmla="*/ 0 w 361"/>
                <a:gd name="T17" fmla="*/ 22 h 2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1" h="219">
                  <a:moveTo>
                    <a:pt x="0" y="91"/>
                  </a:moveTo>
                  <a:lnTo>
                    <a:pt x="166" y="53"/>
                  </a:lnTo>
                  <a:lnTo>
                    <a:pt x="313" y="0"/>
                  </a:lnTo>
                  <a:lnTo>
                    <a:pt x="361" y="125"/>
                  </a:lnTo>
                  <a:lnTo>
                    <a:pt x="187" y="192"/>
                  </a:lnTo>
                  <a:lnTo>
                    <a:pt x="19" y="219"/>
                  </a:lnTo>
                  <a:lnTo>
                    <a:pt x="13" y="134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FFD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4583" y="1575"/>
              <a:ext cx="231" cy="179"/>
            </a:xfrm>
            <a:custGeom>
              <a:avLst/>
              <a:gdLst>
                <a:gd name="T0" fmla="*/ 78 w 461"/>
                <a:gd name="T1" fmla="*/ 0 h 359"/>
                <a:gd name="T2" fmla="*/ 21 w 461"/>
                <a:gd name="T3" fmla="*/ 19 h 359"/>
                <a:gd name="T4" fmla="*/ 0 w 461"/>
                <a:gd name="T5" fmla="*/ 48 h 359"/>
                <a:gd name="T6" fmla="*/ 32 w 461"/>
                <a:gd name="T7" fmla="*/ 73 h 359"/>
                <a:gd name="T8" fmla="*/ 69 w 461"/>
                <a:gd name="T9" fmla="*/ 89 h 359"/>
                <a:gd name="T10" fmla="*/ 103 w 461"/>
                <a:gd name="T11" fmla="*/ 88 h 359"/>
                <a:gd name="T12" fmla="*/ 105 w 461"/>
                <a:gd name="T13" fmla="*/ 43 h 359"/>
                <a:gd name="T14" fmla="*/ 116 w 461"/>
                <a:gd name="T15" fmla="*/ 18 h 359"/>
                <a:gd name="T16" fmla="*/ 78 w 461"/>
                <a:gd name="T17" fmla="*/ 0 h 359"/>
                <a:gd name="T18" fmla="*/ 78 w 461"/>
                <a:gd name="T19" fmla="*/ 0 h 3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61" h="359">
                  <a:moveTo>
                    <a:pt x="312" y="0"/>
                  </a:moveTo>
                  <a:lnTo>
                    <a:pt x="84" y="77"/>
                  </a:lnTo>
                  <a:lnTo>
                    <a:pt x="0" y="192"/>
                  </a:lnTo>
                  <a:lnTo>
                    <a:pt x="125" y="295"/>
                  </a:lnTo>
                  <a:lnTo>
                    <a:pt x="276" y="359"/>
                  </a:lnTo>
                  <a:lnTo>
                    <a:pt x="410" y="353"/>
                  </a:lnTo>
                  <a:lnTo>
                    <a:pt x="417" y="175"/>
                  </a:lnTo>
                  <a:lnTo>
                    <a:pt x="461" y="72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99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9"/>
            <p:cNvSpPr>
              <a:spLocks/>
            </p:cNvSpPr>
            <p:nvPr/>
          </p:nvSpPr>
          <p:spPr bwMode="auto">
            <a:xfrm>
              <a:off x="4701" y="1571"/>
              <a:ext cx="198" cy="182"/>
            </a:xfrm>
            <a:custGeom>
              <a:avLst/>
              <a:gdLst>
                <a:gd name="T0" fmla="*/ 7 w 396"/>
                <a:gd name="T1" fmla="*/ 9 h 363"/>
                <a:gd name="T2" fmla="*/ 12 w 396"/>
                <a:gd name="T3" fmla="*/ 11 h 363"/>
                <a:gd name="T4" fmla="*/ 19 w 396"/>
                <a:gd name="T5" fmla="*/ 13 h 363"/>
                <a:gd name="T6" fmla="*/ 24 w 396"/>
                <a:gd name="T7" fmla="*/ 17 h 363"/>
                <a:gd name="T8" fmla="*/ 22 w 396"/>
                <a:gd name="T9" fmla="*/ 23 h 363"/>
                <a:gd name="T10" fmla="*/ 17 w 396"/>
                <a:gd name="T11" fmla="*/ 26 h 363"/>
                <a:gd name="T12" fmla="*/ 12 w 396"/>
                <a:gd name="T13" fmla="*/ 28 h 363"/>
                <a:gd name="T14" fmla="*/ 8 w 396"/>
                <a:gd name="T15" fmla="*/ 30 h 363"/>
                <a:gd name="T16" fmla="*/ 4 w 396"/>
                <a:gd name="T17" fmla="*/ 32 h 363"/>
                <a:gd name="T18" fmla="*/ 0 w 396"/>
                <a:gd name="T19" fmla="*/ 35 h 363"/>
                <a:gd name="T20" fmla="*/ 2 w 396"/>
                <a:gd name="T21" fmla="*/ 36 h 363"/>
                <a:gd name="T22" fmla="*/ 5 w 396"/>
                <a:gd name="T23" fmla="*/ 36 h 363"/>
                <a:gd name="T24" fmla="*/ 10 w 396"/>
                <a:gd name="T25" fmla="*/ 35 h 363"/>
                <a:gd name="T26" fmla="*/ 16 w 396"/>
                <a:gd name="T27" fmla="*/ 35 h 363"/>
                <a:gd name="T28" fmla="*/ 22 w 396"/>
                <a:gd name="T29" fmla="*/ 34 h 363"/>
                <a:gd name="T30" fmla="*/ 28 w 396"/>
                <a:gd name="T31" fmla="*/ 34 h 363"/>
                <a:gd name="T32" fmla="*/ 33 w 396"/>
                <a:gd name="T33" fmla="*/ 35 h 363"/>
                <a:gd name="T34" fmla="*/ 36 w 396"/>
                <a:gd name="T35" fmla="*/ 36 h 363"/>
                <a:gd name="T36" fmla="*/ 36 w 396"/>
                <a:gd name="T37" fmla="*/ 39 h 363"/>
                <a:gd name="T38" fmla="*/ 31 w 396"/>
                <a:gd name="T39" fmla="*/ 44 h 363"/>
                <a:gd name="T40" fmla="*/ 26 w 396"/>
                <a:gd name="T41" fmla="*/ 48 h 363"/>
                <a:gd name="T42" fmla="*/ 21 w 396"/>
                <a:gd name="T43" fmla="*/ 52 h 363"/>
                <a:gd name="T44" fmla="*/ 16 w 396"/>
                <a:gd name="T45" fmla="*/ 56 h 363"/>
                <a:gd name="T46" fmla="*/ 11 w 396"/>
                <a:gd name="T47" fmla="*/ 59 h 363"/>
                <a:gd name="T48" fmla="*/ 8 w 396"/>
                <a:gd name="T49" fmla="*/ 62 h 363"/>
                <a:gd name="T50" fmla="*/ 7 w 396"/>
                <a:gd name="T51" fmla="*/ 65 h 363"/>
                <a:gd name="T52" fmla="*/ 12 w 396"/>
                <a:gd name="T53" fmla="*/ 65 h 363"/>
                <a:gd name="T54" fmla="*/ 19 w 396"/>
                <a:gd name="T55" fmla="*/ 65 h 363"/>
                <a:gd name="T56" fmla="*/ 25 w 396"/>
                <a:gd name="T57" fmla="*/ 66 h 363"/>
                <a:gd name="T58" fmla="*/ 25 w 396"/>
                <a:gd name="T59" fmla="*/ 70 h 363"/>
                <a:gd name="T60" fmla="*/ 19 w 396"/>
                <a:gd name="T61" fmla="*/ 76 h 363"/>
                <a:gd name="T62" fmla="*/ 13 w 396"/>
                <a:gd name="T63" fmla="*/ 82 h 363"/>
                <a:gd name="T64" fmla="*/ 9 w 396"/>
                <a:gd name="T65" fmla="*/ 85 h 363"/>
                <a:gd name="T66" fmla="*/ 5 w 396"/>
                <a:gd name="T67" fmla="*/ 88 h 363"/>
                <a:gd name="T68" fmla="*/ 26 w 396"/>
                <a:gd name="T69" fmla="*/ 91 h 363"/>
                <a:gd name="T70" fmla="*/ 81 w 396"/>
                <a:gd name="T71" fmla="*/ 66 h 363"/>
                <a:gd name="T72" fmla="*/ 97 w 396"/>
                <a:gd name="T73" fmla="*/ 29 h 363"/>
                <a:gd name="T74" fmla="*/ 38 w 396"/>
                <a:gd name="T75" fmla="*/ 0 h 363"/>
                <a:gd name="T76" fmla="*/ 6 w 396"/>
                <a:gd name="T77" fmla="*/ 9 h 36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96" h="363">
                  <a:moveTo>
                    <a:pt x="24" y="34"/>
                  </a:moveTo>
                  <a:lnTo>
                    <a:pt x="28" y="34"/>
                  </a:lnTo>
                  <a:lnTo>
                    <a:pt x="34" y="37"/>
                  </a:lnTo>
                  <a:lnTo>
                    <a:pt x="46" y="41"/>
                  </a:lnTo>
                  <a:lnTo>
                    <a:pt x="62" y="46"/>
                  </a:lnTo>
                  <a:lnTo>
                    <a:pt x="74" y="51"/>
                  </a:lnTo>
                  <a:lnTo>
                    <a:pt x="86" y="60"/>
                  </a:lnTo>
                  <a:lnTo>
                    <a:pt x="93" y="68"/>
                  </a:lnTo>
                  <a:lnTo>
                    <a:pt x="94" y="79"/>
                  </a:lnTo>
                  <a:lnTo>
                    <a:pt x="88" y="89"/>
                  </a:lnTo>
                  <a:lnTo>
                    <a:pt x="76" y="97"/>
                  </a:lnTo>
                  <a:lnTo>
                    <a:pt x="65" y="103"/>
                  </a:lnTo>
                  <a:lnTo>
                    <a:pt x="58" y="106"/>
                  </a:lnTo>
                  <a:lnTo>
                    <a:pt x="48" y="111"/>
                  </a:lnTo>
                  <a:lnTo>
                    <a:pt x="41" y="118"/>
                  </a:lnTo>
                  <a:lnTo>
                    <a:pt x="31" y="120"/>
                  </a:lnTo>
                  <a:lnTo>
                    <a:pt x="22" y="125"/>
                  </a:lnTo>
                  <a:lnTo>
                    <a:pt x="14" y="128"/>
                  </a:lnTo>
                  <a:lnTo>
                    <a:pt x="10" y="133"/>
                  </a:lnTo>
                  <a:lnTo>
                    <a:pt x="0" y="139"/>
                  </a:lnTo>
                  <a:lnTo>
                    <a:pt x="2" y="144"/>
                  </a:lnTo>
                  <a:lnTo>
                    <a:pt x="5" y="142"/>
                  </a:lnTo>
                  <a:lnTo>
                    <a:pt x="10" y="142"/>
                  </a:lnTo>
                  <a:lnTo>
                    <a:pt x="17" y="142"/>
                  </a:lnTo>
                  <a:lnTo>
                    <a:pt x="29" y="142"/>
                  </a:lnTo>
                  <a:lnTo>
                    <a:pt x="38" y="140"/>
                  </a:lnTo>
                  <a:lnTo>
                    <a:pt x="50" y="139"/>
                  </a:lnTo>
                  <a:lnTo>
                    <a:pt x="62" y="137"/>
                  </a:lnTo>
                  <a:lnTo>
                    <a:pt x="77" y="137"/>
                  </a:lnTo>
                  <a:lnTo>
                    <a:pt x="88" y="135"/>
                  </a:lnTo>
                  <a:lnTo>
                    <a:pt x="100" y="135"/>
                  </a:lnTo>
                  <a:lnTo>
                    <a:pt x="110" y="135"/>
                  </a:lnTo>
                  <a:lnTo>
                    <a:pt x="124" y="137"/>
                  </a:lnTo>
                  <a:lnTo>
                    <a:pt x="130" y="137"/>
                  </a:lnTo>
                  <a:lnTo>
                    <a:pt x="139" y="139"/>
                  </a:lnTo>
                  <a:lnTo>
                    <a:pt x="141" y="142"/>
                  </a:lnTo>
                  <a:lnTo>
                    <a:pt x="146" y="147"/>
                  </a:lnTo>
                  <a:lnTo>
                    <a:pt x="141" y="154"/>
                  </a:lnTo>
                  <a:lnTo>
                    <a:pt x="130" y="168"/>
                  </a:lnTo>
                  <a:lnTo>
                    <a:pt x="122" y="175"/>
                  </a:lnTo>
                  <a:lnTo>
                    <a:pt x="112" y="183"/>
                  </a:lnTo>
                  <a:lnTo>
                    <a:pt x="103" y="190"/>
                  </a:lnTo>
                  <a:lnTo>
                    <a:pt x="94" y="199"/>
                  </a:lnTo>
                  <a:lnTo>
                    <a:pt x="81" y="207"/>
                  </a:lnTo>
                  <a:lnTo>
                    <a:pt x="70" y="214"/>
                  </a:lnTo>
                  <a:lnTo>
                    <a:pt x="62" y="223"/>
                  </a:lnTo>
                  <a:lnTo>
                    <a:pt x="52" y="229"/>
                  </a:lnTo>
                  <a:lnTo>
                    <a:pt x="43" y="236"/>
                  </a:lnTo>
                  <a:lnTo>
                    <a:pt x="36" y="243"/>
                  </a:lnTo>
                  <a:lnTo>
                    <a:pt x="31" y="247"/>
                  </a:lnTo>
                  <a:lnTo>
                    <a:pt x="29" y="253"/>
                  </a:lnTo>
                  <a:lnTo>
                    <a:pt x="28" y="259"/>
                  </a:lnTo>
                  <a:lnTo>
                    <a:pt x="34" y="260"/>
                  </a:lnTo>
                  <a:lnTo>
                    <a:pt x="46" y="260"/>
                  </a:lnTo>
                  <a:lnTo>
                    <a:pt x="62" y="260"/>
                  </a:lnTo>
                  <a:lnTo>
                    <a:pt x="76" y="259"/>
                  </a:lnTo>
                  <a:lnTo>
                    <a:pt x="89" y="260"/>
                  </a:lnTo>
                  <a:lnTo>
                    <a:pt x="100" y="262"/>
                  </a:lnTo>
                  <a:lnTo>
                    <a:pt x="105" y="269"/>
                  </a:lnTo>
                  <a:lnTo>
                    <a:pt x="100" y="277"/>
                  </a:lnTo>
                  <a:lnTo>
                    <a:pt x="89" y="291"/>
                  </a:lnTo>
                  <a:lnTo>
                    <a:pt x="76" y="303"/>
                  </a:lnTo>
                  <a:lnTo>
                    <a:pt x="60" y="319"/>
                  </a:lnTo>
                  <a:lnTo>
                    <a:pt x="50" y="325"/>
                  </a:lnTo>
                  <a:lnTo>
                    <a:pt x="41" y="331"/>
                  </a:lnTo>
                  <a:lnTo>
                    <a:pt x="33" y="337"/>
                  </a:lnTo>
                  <a:lnTo>
                    <a:pt x="28" y="343"/>
                  </a:lnTo>
                  <a:lnTo>
                    <a:pt x="17" y="351"/>
                  </a:lnTo>
                  <a:lnTo>
                    <a:pt x="14" y="355"/>
                  </a:lnTo>
                  <a:lnTo>
                    <a:pt x="101" y="363"/>
                  </a:lnTo>
                  <a:lnTo>
                    <a:pt x="238" y="348"/>
                  </a:lnTo>
                  <a:lnTo>
                    <a:pt x="324" y="262"/>
                  </a:lnTo>
                  <a:lnTo>
                    <a:pt x="396" y="214"/>
                  </a:lnTo>
                  <a:lnTo>
                    <a:pt x="388" y="113"/>
                  </a:lnTo>
                  <a:lnTo>
                    <a:pt x="274" y="39"/>
                  </a:lnTo>
                  <a:lnTo>
                    <a:pt x="149" y="0"/>
                  </a:lnTo>
                  <a:lnTo>
                    <a:pt x="24" y="34"/>
                  </a:lnTo>
                  <a:close/>
                </a:path>
              </a:pathLst>
            </a:custGeom>
            <a:solidFill>
              <a:srgbClr val="8C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50"/>
            <p:cNvSpPr>
              <a:spLocks/>
            </p:cNvSpPr>
            <p:nvPr/>
          </p:nvSpPr>
          <p:spPr bwMode="auto">
            <a:xfrm>
              <a:off x="4692" y="1508"/>
              <a:ext cx="133" cy="95"/>
            </a:xfrm>
            <a:custGeom>
              <a:avLst/>
              <a:gdLst>
                <a:gd name="T0" fmla="*/ 2 w 266"/>
                <a:gd name="T1" fmla="*/ 0 h 188"/>
                <a:gd name="T2" fmla="*/ 0 w 266"/>
                <a:gd name="T3" fmla="*/ 29 h 188"/>
                <a:gd name="T4" fmla="*/ 38 w 266"/>
                <a:gd name="T5" fmla="*/ 48 h 188"/>
                <a:gd name="T6" fmla="*/ 67 w 266"/>
                <a:gd name="T7" fmla="*/ 22 h 188"/>
                <a:gd name="T8" fmla="*/ 31 w 266"/>
                <a:gd name="T9" fmla="*/ 9 h 188"/>
                <a:gd name="T10" fmla="*/ 2 w 266"/>
                <a:gd name="T11" fmla="*/ 0 h 188"/>
                <a:gd name="T12" fmla="*/ 2 w 266"/>
                <a:gd name="T13" fmla="*/ 0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6" h="188">
                  <a:moveTo>
                    <a:pt x="5" y="0"/>
                  </a:moveTo>
                  <a:lnTo>
                    <a:pt x="0" y="115"/>
                  </a:lnTo>
                  <a:lnTo>
                    <a:pt x="149" y="188"/>
                  </a:lnTo>
                  <a:lnTo>
                    <a:pt x="266" y="87"/>
                  </a:lnTo>
                  <a:lnTo>
                    <a:pt x="123" y="3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A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51"/>
            <p:cNvSpPr>
              <a:spLocks/>
            </p:cNvSpPr>
            <p:nvPr/>
          </p:nvSpPr>
          <p:spPr bwMode="auto">
            <a:xfrm>
              <a:off x="4550" y="1378"/>
              <a:ext cx="296" cy="168"/>
            </a:xfrm>
            <a:custGeom>
              <a:avLst/>
              <a:gdLst>
                <a:gd name="T0" fmla="*/ 28 w 594"/>
                <a:gd name="T1" fmla="*/ 12 h 336"/>
                <a:gd name="T2" fmla="*/ 0 w 594"/>
                <a:gd name="T3" fmla="*/ 41 h 336"/>
                <a:gd name="T4" fmla="*/ 2 w 594"/>
                <a:gd name="T5" fmla="*/ 64 h 336"/>
                <a:gd name="T6" fmla="*/ 36 w 594"/>
                <a:gd name="T7" fmla="*/ 83 h 336"/>
                <a:gd name="T8" fmla="*/ 68 w 594"/>
                <a:gd name="T9" fmla="*/ 84 h 336"/>
                <a:gd name="T10" fmla="*/ 75 w 594"/>
                <a:gd name="T11" fmla="*/ 62 h 336"/>
                <a:gd name="T12" fmla="*/ 110 w 594"/>
                <a:gd name="T13" fmla="*/ 79 h 336"/>
                <a:gd name="T14" fmla="*/ 124 w 594"/>
                <a:gd name="T15" fmla="*/ 69 h 336"/>
                <a:gd name="T16" fmla="*/ 148 w 594"/>
                <a:gd name="T17" fmla="*/ 27 h 336"/>
                <a:gd name="T18" fmla="*/ 101 w 594"/>
                <a:gd name="T19" fmla="*/ 1 h 336"/>
                <a:gd name="T20" fmla="*/ 61 w 594"/>
                <a:gd name="T21" fmla="*/ 0 h 336"/>
                <a:gd name="T22" fmla="*/ 28 w 594"/>
                <a:gd name="T23" fmla="*/ 12 h 336"/>
                <a:gd name="T24" fmla="*/ 28 w 594"/>
                <a:gd name="T25" fmla="*/ 12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4" h="336">
                  <a:moveTo>
                    <a:pt x="115" y="45"/>
                  </a:moveTo>
                  <a:lnTo>
                    <a:pt x="0" y="161"/>
                  </a:lnTo>
                  <a:lnTo>
                    <a:pt x="9" y="256"/>
                  </a:lnTo>
                  <a:lnTo>
                    <a:pt x="144" y="329"/>
                  </a:lnTo>
                  <a:lnTo>
                    <a:pt x="273" y="336"/>
                  </a:lnTo>
                  <a:lnTo>
                    <a:pt x="302" y="247"/>
                  </a:lnTo>
                  <a:lnTo>
                    <a:pt x="441" y="314"/>
                  </a:lnTo>
                  <a:lnTo>
                    <a:pt x="498" y="273"/>
                  </a:lnTo>
                  <a:lnTo>
                    <a:pt x="594" y="108"/>
                  </a:lnTo>
                  <a:lnTo>
                    <a:pt x="407" y="4"/>
                  </a:lnTo>
                  <a:lnTo>
                    <a:pt x="244" y="0"/>
                  </a:lnTo>
                  <a:lnTo>
                    <a:pt x="115" y="45"/>
                  </a:lnTo>
                  <a:close/>
                </a:path>
              </a:pathLst>
            </a:custGeom>
            <a:solidFill>
              <a:srgbClr val="99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52"/>
            <p:cNvSpPr>
              <a:spLocks/>
            </p:cNvSpPr>
            <p:nvPr/>
          </p:nvSpPr>
          <p:spPr bwMode="auto">
            <a:xfrm>
              <a:off x="4712" y="1373"/>
              <a:ext cx="175" cy="162"/>
            </a:xfrm>
            <a:custGeom>
              <a:avLst/>
              <a:gdLst>
                <a:gd name="T0" fmla="*/ 8 w 350"/>
                <a:gd name="T1" fmla="*/ 17 h 324"/>
                <a:gd name="T2" fmla="*/ 7 w 350"/>
                <a:gd name="T3" fmla="*/ 17 h 324"/>
                <a:gd name="T4" fmla="*/ 7 w 350"/>
                <a:gd name="T5" fmla="*/ 19 h 324"/>
                <a:gd name="T6" fmla="*/ 6 w 350"/>
                <a:gd name="T7" fmla="*/ 21 h 324"/>
                <a:gd name="T8" fmla="*/ 6 w 350"/>
                <a:gd name="T9" fmla="*/ 24 h 324"/>
                <a:gd name="T10" fmla="*/ 6 w 350"/>
                <a:gd name="T11" fmla="*/ 27 h 324"/>
                <a:gd name="T12" fmla="*/ 6 w 350"/>
                <a:gd name="T13" fmla="*/ 31 h 324"/>
                <a:gd name="T14" fmla="*/ 6 w 350"/>
                <a:gd name="T15" fmla="*/ 35 h 324"/>
                <a:gd name="T16" fmla="*/ 6 w 350"/>
                <a:gd name="T17" fmla="*/ 38 h 324"/>
                <a:gd name="T18" fmla="*/ 6 w 350"/>
                <a:gd name="T19" fmla="*/ 40 h 324"/>
                <a:gd name="T20" fmla="*/ 8 w 350"/>
                <a:gd name="T21" fmla="*/ 42 h 324"/>
                <a:gd name="T22" fmla="*/ 9 w 350"/>
                <a:gd name="T23" fmla="*/ 43 h 324"/>
                <a:gd name="T24" fmla="*/ 10 w 350"/>
                <a:gd name="T25" fmla="*/ 45 h 324"/>
                <a:gd name="T26" fmla="*/ 12 w 350"/>
                <a:gd name="T27" fmla="*/ 47 h 324"/>
                <a:gd name="T28" fmla="*/ 11 w 350"/>
                <a:gd name="T29" fmla="*/ 49 h 324"/>
                <a:gd name="T30" fmla="*/ 10 w 350"/>
                <a:gd name="T31" fmla="*/ 50 h 324"/>
                <a:gd name="T32" fmla="*/ 8 w 350"/>
                <a:gd name="T33" fmla="*/ 52 h 324"/>
                <a:gd name="T34" fmla="*/ 6 w 350"/>
                <a:gd name="T35" fmla="*/ 54 h 324"/>
                <a:gd name="T36" fmla="*/ 3 w 350"/>
                <a:gd name="T37" fmla="*/ 56 h 324"/>
                <a:gd name="T38" fmla="*/ 0 w 350"/>
                <a:gd name="T39" fmla="*/ 59 h 324"/>
                <a:gd name="T40" fmla="*/ 1 w 350"/>
                <a:gd name="T41" fmla="*/ 62 h 324"/>
                <a:gd name="T42" fmla="*/ 3 w 350"/>
                <a:gd name="T43" fmla="*/ 63 h 324"/>
                <a:gd name="T44" fmla="*/ 5 w 350"/>
                <a:gd name="T45" fmla="*/ 64 h 324"/>
                <a:gd name="T46" fmla="*/ 9 w 350"/>
                <a:gd name="T47" fmla="*/ 64 h 324"/>
                <a:gd name="T48" fmla="*/ 13 w 350"/>
                <a:gd name="T49" fmla="*/ 64 h 324"/>
                <a:gd name="T50" fmla="*/ 17 w 350"/>
                <a:gd name="T51" fmla="*/ 64 h 324"/>
                <a:gd name="T52" fmla="*/ 20 w 350"/>
                <a:gd name="T53" fmla="*/ 64 h 324"/>
                <a:gd name="T54" fmla="*/ 23 w 350"/>
                <a:gd name="T55" fmla="*/ 64 h 324"/>
                <a:gd name="T56" fmla="*/ 25 w 350"/>
                <a:gd name="T57" fmla="*/ 65 h 324"/>
                <a:gd name="T58" fmla="*/ 25 w 350"/>
                <a:gd name="T59" fmla="*/ 66 h 324"/>
                <a:gd name="T60" fmla="*/ 22 w 350"/>
                <a:gd name="T61" fmla="*/ 69 h 324"/>
                <a:gd name="T62" fmla="*/ 19 w 350"/>
                <a:gd name="T63" fmla="*/ 72 h 324"/>
                <a:gd name="T64" fmla="*/ 19 w 350"/>
                <a:gd name="T65" fmla="*/ 75 h 324"/>
                <a:gd name="T66" fmla="*/ 20 w 350"/>
                <a:gd name="T67" fmla="*/ 76 h 324"/>
                <a:gd name="T68" fmla="*/ 22 w 350"/>
                <a:gd name="T69" fmla="*/ 77 h 324"/>
                <a:gd name="T70" fmla="*/ 25 w 350"/>
                <a:gd name="T71" fmla="*/ 78 h 324"/>
                <a:gd name="T72" fmla="*/ 29 w 350"/>
                <a:gd name="T73" fmla="*/ 79 h 324"/>
                <a:gd name="T74" fmla="*/ 32 w 350"/>
                <a:gd name="T75" fmla="*/ 80 h 324"/>
                <a:gd name="T76" fmla="*/ 35 w 350"/>
                <a:gd name="T77" fmla="*/ 80 h 324"/>
                <a:gd name="T78" fmla="*/ 37 w 350"/>
                <a:gd name="T79" fmla="*/ 81 h 324"/>
                <a:gd name="T80" fmla="*/ 38 w 350"/>
                <a:gd name="T81" fmla="*/ 81 h 324"/>
                <a:gd name="T82" fmla="*/ 65 w 350"/>
                <a:gd name="T83" fmla="*/ 72 h 324"/>
                <a:gd name="T84" fmla="*/ 88 w 350"/>
                <a:gd name="T85" fmla="*/ 40 h 324"/>
                <a:gd name="T86" fmla="*/ 87 w 350"/>
                <a:gd name="T87" fmla="*/ 22 h 324"/>
                <a:gd name="T88" fmla="*/ 57 w 350"/>
                <a:gd name="T89" fmla="*/ 0 h 324"/>
                <a:gd name="T90" fmla="*/ 21 w 350"/>
                <a:gd name="T91" fmla="*/ 5 h 324"/>
                <a:gd name="T92" fmla="*/ 8 w 350"/>
                <a:gd name="T93" fmla="*/ 17 h 324"/>
                <a:gd name="T94" fmla="*/ 8 w 350"/>
                <a:gd name="T95" fmla="*/ 17 h 3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50" h="324">
                  <a:moveTo>
                    <a:pt x="30" y="65"/>
                  </a:moveTo>
                  <a:lnTo>
                    <a:pt x="28" y="67"/>
                  </a:lnTo>
                  <a:lnTo>
                    <a:pt x="26" y="74"/>
                  </a:lnTo>
                  <a:lnTo>
                    <a:pt x="24" y="82"/>
                  </a:lnTo>
                  <a:lnTo>
                    <a:pt x="24" y="96"/>
                  </a:lnTo>
                  <a:lnTo>
                    <a:pt x="21" y="108"/>
                  </a:lnTo>
                  <a:lnTo>
                    <a:pt x="21" y="122"/>
                  </a:lnTo>
                  <a:lnTo>
                    <a:pt x="21" y="137"/>
                  </a:lnTo>
                  <a:lnTo>
                    <a:pt x="24" y="151"/>
                  </a:lnTo>
                  <a:lnTo>
                    <a:pt x="24" y="158"/>
                  </a:lnTo>
                  <a:lnTo>
                    <a:pt x="30" y="166"/>
                  </a:lnTo>
                  <a:lnTo>
                    <a:pt x="35" y="171"/>
                  </a:lnTo>
                  <a:lnTo>
                    <a:pt x="40" y="178"/>
                  </a:lnTo>
                  <a:lnTo>
                    <a:pt x="45" y="185"/>
                  </a:lnTo>
                  <a:lnTo>
                    <a:pt x="43" y="195"/>
                  </a:lnTo>
                  <a:lnTo>
                    <a:pt x="38" y="200"/>
                  </a:lnTo>
                  <a:lnTo>
                    <a:pt x="30" y="207"/>
                  </a:lnTo>
                  <a:lnTo>
                    <a:pt x="21" y="216"/>
                  </a:lnTo>
                  <a:lnTo>
                    <a:pt x="12" y="224"/>
                  </a:lnTo>
                  <a:lnTo>
                    <a:pt x="0" y="236"/>
                  </a:lnTo>
                  <a:lnTo>
                    <a:pt x="2" y="248"/>
                  </a:lnTo>
                  <a:lnTo>
                    <a:pt x="9" y="250"/>
                  </a:lnTo>
                  <a:lnTo>
                    <a:pt x="19" y="254"/>
                  </a:lnTo>
                  <a:lnTo>
                    <a:pt x="33" y="254"/>
                  </a:lnTo>
                  <a:lnTo>
                    <a:pt x="50" y="255"/>
                  </a:lnTo>
                  <a:lnTo>
                    <a:pt x="66" y="255"/>
                  </a:lnTo>
                  <a:lnTo>
                    <a:pt x="79" y="255"/>
                  </a:lnTo>
                  <a:lnTo>
                    <a:pt x="91" y="255"/>
                  </a:lnTo>
                  <a:lnTo>
                    <a:pt x="100" y="260"/>
                  </a:lnTo>
                  <a:lnTo>
                    <a:pt x="100" y="264"/>
                  </a:lnTo>
                  <a:lnTo>
                    <a:pt x="88" y="276"/>
                  </a:lnTo>
                  <a:lnTo>
                    <a:pt x="76" y="286"/>
                  </a:lnTo>
                  <a:lnTo>
                    <a:pt x="74" y="300"/>
                  </a:lnTo>
                  <a:lnTo>
                    <a:pt x="79" y="303"/>
                  </a:lnTo>
                  <a:lnTo>
                    <a:pt x="88" y="308"/>
                  </a:lnTo>
                  <a:lnTo>
                    <a:pt x="100" y="310"/>
                  </a:lnTo>
                  <a:lnTo>
                    <a:pt x="114" y="315"/>
                  </a:lnTo>
                  <a:lnTo>
                    <a:pt x="126" y="317"/>
                  </a:lnTo>
                  <a:lnTo>
                    <a:pt x="138" y="320"/>
                  </a:lnTo>
                  <a:lnTo>
                    <a:pt x="146" y="322"/>
                  </a:lnTo>
                  <a:lnTo>
                    <a:pt x="150" y="324"/>
                  </a:lnTo>
                  <a:lnTo>
                    <a:pt x="258" y="288"/>
                  </a:lnTo>
                  <a:lnTo>
                    <a:pt x="350" y="158"/>
                  </a:lnTo>
                  <a:lnTo>
                    <a:pt x="347" y="87"/>
                  </a:lnTo>
                  <a:lnTo>
                    <a:pt x="227" y="0"/>
                  </a:lnTo>
                  <a:lnTo>
                    <a:pt x="84" y="20"/>
                  </a:lnTo>
                  <a:lnTo>
                    <a:pt x="30" y="65"/>
                  </a:lnTo>
                  <a:close/>
                </a:path>
              </a:pathLst>
            </a:custGeom>
            <a:solidFill>
              <a:srgbClr val="8C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3"/>
            <p:cNvSpPr>
              <a:spLocks/>
            </p:cNvSpPr>
            <p:nvPr/>
          </p:nvSpPr>
          <p:spPr bwMode="auto">
            <a:xfrm>
              <a:off x="4743" y="1410"/>
              <a:ext cx="82" cy="73"/>
            </a:xfrm>
            <a:custGeom>
              <a:avLst/>
              <a:gdLst>
                <a:gd name="T0" fmla="*/ 7 w 163"/>
                <a:gd name="T1" fmla="*/ 4 h 145"/>
                <a:gd name="T2" fmla="*/ 0 w 163"/>
                <a:gd name="T3" fmla="*/ 28 h 145"/>
                <a:gd name="T4" fmla="*/ 33 w 163"/>
                <a:gd name="T5" fmla="*/ 37 h 145"/>
                <a:gd name="T6" fmla="*/ 41 w 163"/>
                <a:gd name="T7" fmla="*/ 15 h 145"/>
                <a:gd name="T8" fmla="*/ 11 w 163"/>
                <a:gd name="T9" fmla="*/ 0 h 145"/>
                <a:gd name="T10" fmla="*/ 7 w 163"/>
                <a:gd name="T11" fmla="*/ 4 h 145"/>
                <a:gd name="T12" fmla="*/ 7 w 163"/>
                <a:gd name="T13" fmla="*/ 4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3" h="145">
                  <a:moveTo>
                    <a:pt x="27" y="15"/>
                  </a:moveTo>
                  <a:lnTo>
                    <a:pt x="0" y="111"/>
                  </a:lnTo>
                  <a:lnTo>
                    <a:pt x="130" y="145"/>
                  </a:lnTo>
                  <a:lnTo>
                    <a:pt x="163" y="58"/>
                  </a:lnTo>
                  <a:lnTo>
                    <a:pt x="44" y="0"/>
                  </a:lnTo>
                  <a:lnTo>
                    <a:pt x="27" y="15"/>
                  </a:lnTo>
                  <a:close/>
                </a:path>
              </a:pathLst>
            </a:custGeom>
            <a:solidFill>
              <a:srgbClr val="FFB8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4"/>
            <p:cNvSpPr>
              <a:spLocks/>
            </p:cNvSpPr>
            <p:nvPr/>
          </p:nvSpPr>
          <p:spPr bwMode="auto">
            <a:xfrm>
              <a:off x="4175" y="1667"/>
              <a:ext cx="297" cy="112"/>
            </a:xfrm>
            <a:custGeom>
              <a:avLst/>
              <a:gdLst>
                <a:gd name="T0" fmla="*/ 0 w 593"/>
                <a:gd name="T1" fmla="*/ 15 h 224"/>
                <a:gd name="T2" fmla="*/ 21 w 593"/>
                <a:gd name="T3" fmla="*/ 0 h 224"/>
                <a:gd name="T4" fmla="*/ 39 w 593"/>
                <a:gd name="T5" fmla="*/ 0 h 224"/>
                <a:gd name="T6" fmla="*/ 66 w 593"/>
                <a:gd name="T7" fmla="*/ 14 h 224"/>
                <a:gd name="T8" fmla="*/ 96 w 593"/>
                <a:gd name="T9" fmla="*/ 27 h 224"/>
                <a:gd name="T10" fmla="*/ 126 w 593"/>
                <a:gd name="T11" fmla="*/ 38 h 224"/>
                <a:gd name="T12" fmla="*/ 149 w 593"/>
                <a:gd name="T13" fmla="*/ 47 h 224"/>
                <a:gd name="T14" fmla="*/ 149 w 593"/>
                <a:gd name="T15" fmla="*/ 56 h 224"/>
                <a:gd name="T16" fmla="*/ 129 w 593"/>
                <a:gd name="T17" fmla="*/ 56 h 224"/>
                <a:gd name="T18" fmla="*/ 87 w 593"/>
                <a:gd name="T19" fmla="*/ 44 h 224"/>
                <a:gd name="T20" fmla="*/ 59 w 593"/>
                <a:gd name="T21" fmla="*/ 38 h 224"/>
                <a:gd name="T22" fmla="*/ 26 w 593"/>
                <a:gd name="T23" fmla="*/ 36 h 224"/>
                <a:gd name="T24" fmla="*/ 1 w 593"/>
                <a:gd name="T25" fmla="*/ 26 h 224"/>
                <a:gd name="T26" fmla="*/ 0 w 593"/>
                <a:gd name="T27" fmla="*/ 15 h 224"/>
                <a:gd name="T28" fmla="*/ 0 w 593"/>
                <a:gd name="T29" fmla="*/ 15 h 2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3" h="224">
                  <a:moveTo>
                    <a:pt x="0" y="58"/>
                  </a:moveTo>
                  <a:lnTo>
                    <a:pt x="84" y="0"/>
                  </a:lnTo>
                  <a:lnTo>
                    <a:pt x="153" y="0"/>
                  </a:lnTo>
                  <a:lnTo>
                    <a:pt x="261" y="55"/>
                  </a:lnTo>
                  <a:lnTo>
                    <a:pt x="383" y="106"/>
                  </a:lnTo>
                  <a:lnTo>
                    <a:pt x="504" y="151"/>
                  </a:lnTo>
                  <a:lnTo>
                    <a:pt x="593" y="188"/>
                  </a:lnTo>
                  <a:lnTo>
                    <a:pt x="593" y="221"/>
                  </a:lnTo>
                  <a:lnTo>
                    <a:pt x="513" y="224"/>
                  </a:lnTo>
                  <a:lnTo>
                    <a:pt x="347" y="175"/>
                  </a:lnTo>
                  <a:lnTo>
                    <a:pt x="235" y="152"/>
                  </a:lnTo>
                  <a:lnTo>
                    <a:pt x="103" y="142"/>
                  </a:lnTo>
                  <a:lnTo>
                    <a:pt x="2" y="101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99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5"/>
            <p:cNvSpPr>
              <a:spLocks/>
            </p:cNvSpPr>
            <p:nvPr/>
          </p:nvSpPr>
          <p:spPr bwMode="auto">
            <a:xfrm>
              <a:off x="3925" y="1477"/>
              <a:ext cx="333" cy="190"/>
            </a:xfrm>
            <a:custGeom>
              <a:avLst/>
              <a:gdLst>
                <a:gd name="T0" fmla="*/ 6 w 667"/>
                <a:gd name="T1" fmla="*/ 27 h 379"/>
                <a:gd name="T2" fmla="*/ 0 w 667"/>
                <a:gd name="T3" fmla="*/ 59 h 379"/>
                <a:gd name="T4" fmla="*/ 5 w 667"/>
                <a:gd name="T5" fmla="*/ 79 h 379"/>
                <a:gd name="T6" fmla="*/ 33 w 667"/>
                <a:gd name="T7" fmla="*/ 87 h 379"/>
                <a:gd name="T8" fmla="*/ 93 w 667"/>
                <a:gd name="T9" fmla="*/ 95 h 379"/>
                <a:gd name="T10" fmla="*/ 117 w 667"/>
                <a:gd name="T11" fmla="*/ 94 h 379"/>
                <a:gd name="T12" fmla="*/ 151 w 667"/>
                <a:gd name="T13" fmla="*/ 78 h 379"/>
                <a:gd name="T14" fmla="*/ 166 w 667"/>
                <a:gd name="T15" fmla="*/ 65 h 379"/>
                <a:gd name="T16" fmla="*/ 164 w 667"/>
                <a:gd name="T17" fmla="*/ 42 h 379"/>
                <a:gd name="T18" fmla="*/ 152 w 667"/>
                <a:gd name="T19" fmla="*/ 26 h 379"/>
                <a:gd name="T20" fmla="*/ 119 w 667"/>
                <a:gd name="T21" fmla="*/ 11 h 379"/>
                <a:gd name="T22" fmla="*/ 85 w 667"/>
                <a:gd name="T23" fmla="*/ 6 h 379"/>
                <a:gd name="T24" fmla="*/ 65 w 667"/>
                <a:gd name="T25" fmla="*/ 0 h 379"/>
                <a:gd name="T26" fmla="*/ 31 w 667"/>
                <a:gd name="T27" fmla="*/ 13 h 379"/>
                <a:gd name="T28" fmla="*/ 6 w 667"/>
                <a:gd name="T29" fmla="*/ 27 h 379"/>
                <a:gd name="T30" fmla="*/ 6 w 667"/>
                <a:gd name="T31" fmla="*/ 27 h 37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67" h="379">
                  <a:moveTo>
                    <a:pt x="27" y="105"/>
                  </a:moveTo>
                  <a:lnTo>
                    <a:pt x="0" y="236"/>
                  </a:lnTo>
                  <a:lnTo>
                    <a:pt x="20" y="315"/>
                  </a:lnTo>
                  <a:lnTo>
                    <a:pt x="133" y="348"/>
                  </a:lnTo>
                  <a:lnTo>
                    <a:pt x="372" y="379"/>
                  </a:lnTo>
                  <a:lnTo>
                    <a:pt x="469" y="375"/>
                  </a:lnTo>
                  <a:lnTo>
                    <a:pt x="605" y="310"/>
                  </a:lnTo>
                  <a:lnTo>
                    <a:pt x="667" y="259"/>
                  </a:lnTo>
                  <a:lnTo>
                    <a:pt x="658" y="168"/>
                  </a:lnTo>
                  <a:lnTo>
                    <a:pt x="610" y="101"/>
                  </a:lnTo>
                  <a:lnTo>
                    <a:pt x="476" y="43"/>
                  </a:lnTo>
                  <a:lnTo>
                    <a:pt x="341" y="24"/>
                  </a:lnTo>
                  <a:lnTo>
                    <a:pt x="260" y="0"/>
                  </a:lnTo>
                  <a:lnTo>
                    <a:pt x="125" y="51"/>
                  </a:lnTo>
                  <a:lnTo>
                    <a:pt x="27" y="105"/>
                  </a:lnTo>
                  <a:close/>
                </a:path>
              </a:pathLst>
            </a:custGeom>
            <a:solidFill>
              <a:srgbClr val="99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6"/>
            <p:cNvSpPr>
              <a:spLocks/>
            </p:cNvSpPr>
            <p:nvPr/>
          </p:nvSpPr>
          <p:spPr bwMode="auto">
            <a:xfrm>
              <a:off x="4279" y="1718"/>
              <a:ext cx="201" cy="61"/>
            </a:xfrm>
            <a:custGeom>
              <a:avLst/>
              <a:gdLst>
                <a:gd name="T0" fmla="*/ 34 w 403"/>
                <a:gd name="T1" fmla="*/ 2 h 121"/>
                <a:gd name="T2" fmla="*/ 33 w 403"/>
                <a:gd name="T3" fmla="*/ 2 h 121"/>
                <a:gd name="T4" fmla="*/ 33 w 403"/>
                <a:gd name="T5" fmla="*/ 2 h 121"/>
                <a:gd name="T6" fmla="*/ 31 w 403"/>
                <a:gd name="T7" fmla="*/ 2 h 121"/>
                <a:gd name="T8" fmla="*/ 29 w 403"/>
                <a:gd name="T9" fmla="*/ 2 h 121"/>
                <a:gd name="T10" fmla="*/ 26 w 403"/>
                <a:gd name="T11" fmla="*/ 1 h 121"/>
                <a:gd name="T12" fmla="*/ 24 w 403"/>
                <a:gd name="T13" fmla="*/ 1 h 121"/>
                <a:gd name="T14" fmla="*/ 20 w 403"/>
                <a:gd name="T15" fmla="*/ 1 h 121"/>
                <a:gd name="T16" fmla="*/ 18 w 403"/>
                <a:gd name="T17" fmla="*/ 1 h 121"/>
                <a:gd name="T18" fmla="*/ 14 w 403"/>
                <a:gd name="T19" fmla="*/ 1 h 121"/>
                <a:gd name="T20" fmla="*/ 11 w 403"/>
                <a:gd name="T21" fmla="*/ 1 h 121"/>
                <a:gd name="T22" fmla="*/ 8 w 403"/>
                <a:gd name="T23" fmla="*/ 0 h 121"/>
                <a:gd name="T24" fmla="*/ 6 w 403"/>
                <a:gd name="T25" fmla="*/ 0 h 121"/>
                <a:gd name="T26" fmla="*/ 3 w 403"/>
                <a:gd name="T27" fmla="*/ 0 h 121"/>
                <a:gd name="T28" fmla="*/ 1 w 403"/>
                <a:gd name="T29" fmla="*/ 0 h 121"/>
                <a:gd name="T30" fmla="*/ 0 w 403"/>
                <a:gd name="T31" fmla="*/ 1 h 121"/>
                <a:gd name="T32" fmla="*/ 0 w 403"/>
                <a:gd name="T33" fmla="*/ 1 h 121"/>
                <a:gd name="T34" fmla="*/ 3 w 403"/>
                <a:gd name="T35" fmla="*/ 2 h 121"/>
                <a:gd name="T36" fmla="*/ 4 w 403"/>
                <a:gd name="T37" fmla="*/ 2 h 121"/>
                <a:gd name="T38" fmla="*/ 6 w 403"/>
                <a:gd name="T39" fmla="*/ 3 h 121"/>
                <a:gd name="T40" fmla="*/ 9 w 403"/>
                <a:gd name="T41" fmla="*/ 3 h 121"/>
                <a:gd name="T42" fmla="*/ 12 w 403"/>
                <a:gd name="T43" fmla="*/ 4 h 121"/>
                <a:gd name="T44" fmla="*/ 14 w 403"/>
                <a:gd name="T45" fmla="*/ 4 h 121"/>
                <a:gd name="T46" fmla="*/ 16 w 403"/>
                <a:gd name="T47" fmla="*/ 5 h 121"/>
                <a:gd name="T48" fmla="*/ 19 w 403"/>
                <a:gd name="T49" fmla="*/ 5 h 121"/>
                <a:gd name="T50" fmla="*/ 21 w 403"/>
                <a:gd name="T51" fmla="*/ 5 h 121"/>
                <a:gd name="T52" fmla="*/ 24 w 403"/>
                <a:gd name="T53" fmla="*/ 6 h 121"/>
                <a:gd name="T54" fmla="*/ 27 w 403"/>
                <a:gd name="T55" fmla="*/ 8 h 121"/>
                <a:gd name="T56" fmla="*/ 25 w 403"/>
                <a:gd name="T57" fmla="*/ 8 h 121"/>
                <a:gd name="T58" fmla="*/ 22 w 403"/>
                <a:gd name="T59" fmla="*/ 8 h 121"/>
                <a:gd name="T60" fmla="*/ 20 w 403"/>
                <a:gd name="T61" fmla="*/ 8 h 121"/>
                <a:gd name="T62" fmla="*/ 18 w 403"/>
                <a:gd name="T63" fmla="*/ 8 h 121"/>
                <a:gd name="T64" fmla="*/ 15 w 403"/>
                <a:gd name="T65" fmla="*/ 8 h 121"/>
                <a:gd name="T66" fmla="*/ 14 w 403"/>
                <a:gd name="T67" fmla="*/ 8 h 121"/>
                <a:gd name="T68" fmla="*/ 11 w 403"/>
                <a:gd name="T69" fmla="*/ 8 h 121"/>
                <a:gd name="T70" fmla="*/ 9 w 403"/>
                <a:gd name="T71" fmla="*/ 8 h 121"/>
                <a:gd name="T72" fmla="*/ 6 w 403"/>
                <a:gd name="T73" fmla="*/ 9 h 121"/>
                <a:gd name="T74" fmla="*/ 5 w 403"/>
                <a:gd name="T75" fmla="*/ 9 h 121"/>
                <a:gd name="T76" fmla="*/ 3 w 403"/>
                <a:gd name="T77" fmla="*/ 10 h 121"/>
                <a:gd name="T78" fmla="*/ 3 w 403"/>
                <a:gd name="T79" fmla="*/ 11 h 121"/>
                <a:gd name="T80" fmla="*/ 3 w 403"/>
                <a:gd name="T81" fmla="*/ 11 h 121"/>
                <a:gd name="T82" fmla="*/ 5 w 403"/>
                <a:gd name="T83" fmla="*/ 12 h 121"/>
                <a:gd name="T84" fmla="*/ 7 w 403"/>
                <a:gd name="T85" fmla="*/ 12 h 121"/>
                <a:gd name="T86" fmla="*/ 9 w 403"/>
                <a:gd name="T87" fmla="*/ 14 h 121"/>
                <a:gd name="T88" fmla="*/ 12 w 403"/>
                <a:gd name="T89" fmla="*/ 14 h 121"/>
                <a:gd name="T90" fmla="*/ 15 w 403"/>
                <a:gd name="T91" fmla="*/ 15 h 121"/>
                <a:gd name="T92" fmla="*/ 18 w 403"/>
                <a:gd name="T93" fmla="*/ 16 h 121"/>
                <a:gd name="T94" fmla="*/ 22 w 403"/>
                <a:gd name="T95" fmla="*/ 17 h 121"/>
                <a:gd name="T96" fmla="*/ 25 w 403"/>
                <a:gd name="T97" fmla="*/ 17 h 121"/>
                <a:gd name="T98" fmla="*/ 28 w 403"/>
                <a:gd name="T99" fmla="*/ 18 h 121"/>
                <a:gd name="T100" fmla="*/ 31 w 403"/>
                <a:gd name="T101" fmla="*/ 18 h 121"/>
                <a:gd name="T102" fmla="*/ 33 w 403"/>
                <a:gd name="T103" fmla="*/ 19 h 121"/>
                <a:gd name="T104" fmla="*/ 35 w 403"/>
                <a:gd name="T105" fmla="*/ 20 h 121"/>
                <a:gd name="T106" fmla="*/ 37 w 403"/>
                <a:gd name="T107" fmla="*/ 20 h 121"/>
                <a:gd name="T108" fmla="*/ 38 w 403"/>
                <a:gd name="T109" fmla="*/ 20 h 121"/>
                <a:gd name="T110" fmla="*/ 39 w 403"/>
                <a:gd name="T111" fmla="*/ 20 h 121"/>
                <a:gd name="T112" fmla="*/ 70 w 403"/>
                <a:gd name="T113" fmla="*/ 30 h 121"/>
                <a:gd name="T114" fmla="*/ 100 w 403"/>
                <a:gd name="T115" fmla="*/ 31 h 121"/>
                <a:gd name="T116" fmla="*/ 100 w 403"/>
                <a:gd name="T117" fmla="*/ 16 h 121"/>
                <a:gd name="T118" fmla="*/ 64 w 403"/>
                <a:gd name="T119" fmla="*/ 8 h 121"/>
                <a:gd name="T120" fmla="*/ 34 w 403"/>
                <a:gd name="T121" fmla="*/ 2 h 121"/>
                <a:gd name="T122" fmla="*/ 34 w 403"/>
                <a:gd name="T123" fmla="*/ 2 h 1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03" h="121">
                  <a:moveTo>
                    <a:pt x="139" y="8"/>
                  </a:moveTo>
                  <a:lnTo>
                    <a:pt x="135" y="6"/>
                  </a:lnTo>
                  <a:lnTo>
                    <a:pt x="132" y="6"/>
                  </a:lnTo>
                  <a:lnTo>
                    <a:pt x="125" y="5"/>
                  </a:lnTo>
                  <a:lnTo>
                    <a:pt x="116" y="5"/>
                  </a:lnTo>
                  <a:lnTo>
                    <a:pt x="106" y="3"/>
                  </a:lnTo>
                  <a:lnTo>
                    <a:pt x="96" y="3"/>
                  </a:lnTo>
                  <a:lnTo>
                    <a:pt x="82" y="3"/>
                  </a:lnTo>
                  <a:lnTo>
                    <a:pt x="72" y="3"/>
                  </a:lnTo>
                  <a:lnTo>
                    <a:pt x="58" y="1"/>
                  </a:lnTo>
                  <a:lnTo>
                    <a:pt x="46" y="1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2" y="6"/>
                  </a:lnTo>
                  <a:lnTo>
                    <a:pt x="17" y="6"/>
                  </a:lnTo>
                  <a:lnTo>
                    <a:pt x="27" y="10"/>
                  </a:lnTo>
                  <a:lnTo>
                    <a:pt x="37" y="12"/>
                  </a:lnTo>
                  <a:lnTo>
                    <a:pt x="48" y="13"/>
                  </a:lnTo>
                  <a:lnTo>
                    <a:pt x="58" y="13"/>
                  </a:lnTo>
                  <a:lnTo>
                    <a:pt x="67" y="17"/>
                  </a:lnTo>
                  <a:lnTo>
                    <a:pt x="77" y="17"/>
                  </a:lnTo>
                  <a:lnTo>
                    <a:pt x="85" y="20"/>
                  </a:lnTo>
                  <a:lnTo>
                    <a:pt x="99" y="24"/>
                  </a:lnTo>
                  <a:lnTo>
                    <a:pt x="108" y="29"/>
                  </a:lnTo>
                  <a:lnTo>
                    <a:pt x="103" y="30"/>
                  </a:lnTo>
                  <a:lnTo>
                    <a:pt x="91" y="30"/>
                  </a:lnTo>
                  <a:lnTo>
                    <a:pt x="80" y="30"/>
                  </a:lnTo>
                  <a:lnTo>
                    <a:pt x="73" y="30"/>
                  </a:lnTo>
                  <a:lnTo>
                    <a:pt x="63" y="30"/>
                  </a:lnTo>
                  <a:lnTo>
                    <a:pt x="56" y="32"/>
                  </a:lnTo>
                  <a:lnTo>
                    <a:pt x="46" y="32"/>
                  </a:lnTo>
                  <a:lnTo>
                    <a:pt x="36" y="32"/>
                  </a:lnTo>
                  <a:lnTo>
                    <a:pt x="27" y="34"/>
                  </a:lnTo>
                  <a:lnTo>
                    <a:pt x="22" y="36"/>
                  </a:lnTo>
                  <a:lnTo>
                    <a:pt x="13" y="39"/>
                  </a:lnTo>
                  <a:lnTo>
                    <a:pt x="13" y="44"/>
                  </a:lnTo>
                  <a:lnTo>
                    <a:pt x="15" y="44"/>
                  </a:lnTo>
                  <a:lnTo>
                    <a:pt x="20" y="46"/>
                  </a:lnTo>
                  <a:lnTo>
                    <a:pt x="29" y="48"/>
                  </a:lnTo>
                  <a:lnTo>
                    <a:pt x="39" y="53"/>
                  </a:lnTo>
                  <a:lnTo>
                    <a:pt x="48" y="54"/>
                  </a:lnTo>
                  <a:lnTo>
                    <a:pt x="63" y="58"/>
                  </a:lnTo>
                  <a:lnTo>
                    <a:pt x="75" y="61"/>
                  </a:lnTo>
                  <a:lnTo>
                    <a:pt x="89" y="65"/>
                  </a:lnTo>
                  <a:lnTo>
                    <a:pt x="101" y="66"/>
                  </a:lnTo>
                  <a:lnTo>
                    <a:pt x="113" y="70"/>
                  </a:lnTo>
                  <a:lnTo>
                    <a:pt x="125" y="72"/>
                  </a:lnTo>
                  <a:lnTo>
                    <a:pt x="135" y="75"/>
                  </a:lnTo>
                  <a:lnTo>
                    <a:pt x="142" y="77"/>
                  </a:lnTo>
                  <a:lnTo>
                    <a:pt x="151" y="77"/>
                  </a:lnTo>
                  <a:lnTo>
                    <a:pt x="154" y="78"/>
                  </a:lnTo>
                  <a:lnTo>
                    <a:pt x="157" y="80"/>
                  </a:lnTo>
                  <a:lnTo>
                    <a:pt x="281" y="118"/>
                  </a:lnTo>
                  <a:lnTo>
                    <a:pt x="403" y="121"/>
                  </a:lnTo>
                  <a:lnTo>
                    <a:pt x="401" y="61"/>
                  </a:lnTo>
                  <a:lnTo>
                    <a:pt x="259" y="30"/>
                  </a:lnTo>
                  <a:lnTo>
                    <a:pt x="139" y="8"/>
                  </a:lnTo>
                  <a:close/>
                </a:path>
              </a:pathLst>
            </a:custGeom>
            <a:solidFill>
              <a:srgbClr val="8C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7"/>
            <p:cNvSpPr>
              <a:spLocks/>
            </p:cNvSpPr>
            <p:nvPr/>
          </p:nvSpPr>
          <p:spPr bwMode="auto">
            <a:xfrm>
              <a:off x="5146" y="1497"/>
              <a:ext cx="125" cy="76"/>
            </a:xfrm>
            <a:custGeom>
              <a:avLst/>
              <a:gdLst>
                <a:gd name="T0" fmla="*/ 44 w 250"/>
                <a:gd name="T1" fmla="*/ 0 h 151"/>
                <a:gd name="T2" fmla="*/ 14 w 250"/>
                <a:gd name="T3" fmla="*/ 4 h 151"/>
                <a:gd name="T4" fmla="*/ 0 w 250"/>
                <a:gd name="T5" fmla="*/ 17 h 151"/>
                <a:gd name="T6" fmla="*/ 6 w 250"/>
                <a:gd name="T7" fmla="*/ 29 h 151"/>
                <a:gd name="T8" fmla="*/ 35 w 250"/>
                <a:gd name="T9" fmla="*/ 38 h 151"/>
                <a:gd name="T10" fmla="*/ 63 w 250"/>
                <a:gd name="T11" fmla="*/ 27 h 151"/>
                <a:gd name="T12" fmla="*/ 44 w 250"/>
                <a:gd name="T13" fmla="*/ 0 h 151"/>
                <a:gd name="T14" fmla="*/ 44 w 250"/>
                <a:gd name="T15" fmla="*/ 0 h 1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0" h="151">
                  <a:moveTo>
                    <a:pt x="174" y="0"/>
                  </a:moveTo>
                  <a:lnTo>
                    <a:pt x="53" y="16"/>
                  </a:lnTo>
                  <a:lnTo>
                    <a:pt x="0" y="67"/>
                  </a:lnTo>
                  <a:lnTo>
                    <a:pt x="22" y="115"/>
                  </a:lnTo>
                  <a:lnTo>
                    <a:pt x="138" y="151"/>
                  </a:lnTo>
                  <a:lnTo>
                    <a:pt x="250" y="107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99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8"/>
            <p:cNvSpPr>
              <a:spLocks/>
            </p:cNvSpPr>
            <p:nvPr/>
          </p:nvSpPr>
          <p:spPr bwMode="auto">
            <a:xfrm>
              <a:off x="4100" y="1515"/>
              <a:ext cx="161" cy="138"/>
            </a:xfrm>
            <a:custGeom>
              <a:avLst/>
              <a:gdLst>
                <a:gd name="T0" fmla="*/ 16 w 323"/>
                <a:gd name="T1" fmla="*/ 11 h 276"/>
                <a:gd name="T2" fmla="*/ 19 w 323"/>
                <a:gd name="T3" fmla="*/ 11 h 276"/>
                <a:gd name="T4" fmla="*/ 24 w 323"/>
                <a:gd name="T5" fmla="*/ 12 h 276"/>
                <a:gd name="T6" fmla="*/ 32 w 323"/>
                <a:gd name="T7" fmla="*/ 15 h 276"/>
                <a:gd name="T8" fmla="*/ 37 w 323"/>
                <a:gd name="T9" fmla="*/ 18 h 276"/>
                <a:gd name="T10" fmla="*/ 37 w 323"/>
                <a:gd name="T11" fmla="*/ 21 h 276"/>
                <a:gd name="T12" fmla="*/ 34 w 323"/>
                <a:gd name="T13" fmla="*/ 23 h 276"/>
                <a:gd name="T14" fmla="*/ 27 w 323"/>
                <a:gd name="T15" fmla="*/ 26 h 276"/>
                <a:gd name="T16" fmla="*/ 19 w 323"/>
                <a:gd name="T17" fmla="*/ 27 h 276"/>
                <a:gd name="T18" fmla="*/ 15 w 323"/>
                <a:gd name="T19" fmla="*/ 28 h 276"/>
                <a:gd name="T20" fmla="*/ 11 w 323"/>
                <a:gd name="T21" fmla="*/ 29 h 276"/>
                <a:gd name="T22" fmla="*/ 4 w 323"/>
                <a:gd name="T23" fmla="*/ 28 h 276"/>
                <a:gd name="T24" fmla="*/ 0 w 323"/>
                <a:gd name="T25" fmla="*/ 28 h 276"/>
                <a:gd name="T26" fmla="*/ 3 w 323"/>
                <a:gd name="T27" fmla="*/ 30 h 276"/>
                <a:gd name="T28" fmla="*/ 7 w 323"/>
                <a:gd name="T29" fmla="*/ 32 h 276"/>
                <a:gd name="T30" fmla="*/ 12 w 323"/>
                <a:gd name="T31" fmla="*/ 34 h 276"/>
                <a:gd name="T32" fmla="*/ 17 w 323"/>
                <a:gd name="T33" fmla="*/ 36 h 276"/>
                <a:gd name="T34" fmla="*/ 22 w 323"/>
                <a:gd name="T35" fmla="*/ 39 h 276"/>
                <a:gd name="T36" fmla="*/ 26 w 323"/>
                <a:gd name="T37" fmla="*/ 42 h 276"/>
                <a:gd name="T38" fmla="*/ 29 w 323"/>
                <a:gd name="T39" fmla="*/ 45 h 276"/>
                <a:gd name="T40" fmla="*/ 27 w 323"/>
                <a:gd name="T41" fmla="*/ 51 h 276"/>
                <a:gd name="T42" fmla="*/ 23 w 323"/>
                <a:gd name="T43" fmla="*/ 57 h 276"/>
                <a:gd name="T44" fmla="*/ 21 w 323"/>
                <a:gd name="T45" fmla="*/ 62 h 276"/>
                <a:gd name="T46" fmla="*/ 22 w 323"/>
                <a:gd name="T47" fmla="*/ 65 h 276"/>
                <a:gd name="T48" fmla="*/ 27 w 323"/>
                <a:gd name="T49" fmla="*/ 65 h 276"/>
                <a:gd name="T50" fmla="*/ 31 w 323"/>
                <a:gd name="T51" fmla="*/ 64 h 276"/>
                <a:gd name="T52" fmla="*/ 35 w 323"/>
                <a:gd name="T53" fmla="*/ 63 h 276"/>
                <a:gd name="T54" fmla="*/ 39 w 323"/>
                <a:gd name="T55" fmla="*/ 63 h 276"/>
                <a:gd name="T56" fmla="*/ 46 w 323"/>
                <a:gd name="T57" fmla="*/ 63 h 276"/>
                <a:gd name="T58" fmla="*/ 50 w 323"/>
                <a:gd name="T59" fmla="*/ 63 h 276"/>
                <a:gd name="T60" fmla="*/ 51 w 323"/>
                <a:gd name="T61" fmla="*/ 66 h 276"/>
                <a:gd name="T62" fmla="*/ 49 w 323"/>
                <a:gd name="T63" fmla="*/ 68 h 276"/>
                <a:gd name="T64" fmla="*/ 68 w 323"/>
                <a:gd name="T65" fmla="*/ 58 h 276"/>
                <a:gd name="T66" fmla="*/ 77 w 323"/>
                <a:gd name="T67" fmla="*/ 17 h 276"/>
                <a:gd name="T68" fmla="*/ 37 w 323"/>
                <a:gd name="T69" fmla="*/ 2 h 276"/>
                <a:gd name="T70" fmla="*/ 14 w 323"/>
                <a:gd name="T71" fmla="*/ 11 h 2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23" h="276">
                  <a:moveTo>
                    <a:pt x="59" y="43"/>
                  </a:moveTo>
                  <a:lnTo>
                    <a:pt x="64" y="43"/>
                  </a:lnTo>
                  <a:lnTo>
                    <a:pt x="67" y="42"/>
                  </a:lnTo>
                  <a:lnTo>
                    <a:pt x="78" y="43"/>
                  </a:lnTo>
                  <a:lnTo>
                    <a:pt x="86" y="43"/>
                  </a:lnTo>
                  <a:lnTo>
                    <a:pt x="98" y="47"/>
                  </a:lnTo>
                  <a:lnTo>
                    <a:pt x="112" y="52"/>
                  </a:lnTo>
                  <a:lnTo>
                    <a:pt x="129" y="60"/>
                  </a:lnTo>
                  <a:lnTo>
                    <a:pt x="141" y="66"/>
                  </a:lnTo>
                  <a:lnTo>
                    <a:pt x="148" y="72"/>
                  </a:lnTo>
                  <a:lnTo>
                    <a:pt x="150" y="76"/>
                  </a:lnTo>
                  <a:lnTo>
                    <a:pt x="150" y="83"/>
                  </a:lnTo>
                  <a:lnTo>
                    <a:pt x="143" y="86"/>
                  </a:lnTo>
                  <a:lnTo>
                    <a:pt x="136" y="90"/>
                  </a:lnTo>
                  <a:lnTo>
                    <a:pt x="124" y="95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79" y="108"/>
                  </a:lnTo>
                  <a:lnTo>
                    <a:pt x="69" y="108"/>
                  </a:lnTo>
                  <a:lnTo>
                    <a:pt x="60" y="110"/>
                  </a:lnTo>
                  <a:lnTo>
                    <a:pt x="52" y="112"/>
                  </a:lnTo>
                  <a:lnTo>
                    <a:pt x="47" y="114"/>
                  </a:lnTo>
                  <a:lnTo>
                    <a:pt x="30" y="112"/>
                  </a:lnTo>
                  <a:lnTo>
                    <a:pt x="18" y="112"/>
                  </a:lnTo>
                  <a:lnTo>
                    <a:pt x="6" y="112"/>
                  </a:lnTo>
                  <a:lnTo>
                    <a:pt x="0" y="112"/>
                  </a:lnTo>
                  <a:lnTo>
                    <a:pt x="7" y="115"/>
                  </a:lnTo>
                  <a:lnTo>
                    <a:pt x="12" y="117"/>
                  </a:lnTo>
                  <a:lnTo>
                    <a:pt x="21" y="122"/>
                  </a:lnTo>
                  <a:lnTo>
                    <a:pt x="31" y="125"/>
                  </a:lnTo>
                  <a:lnTo>
                    <a:pt x="42" y="131"/>
                  </a:lnTo>
                  <a:lnTo>
                    <a:pt x="50" y="136"/>
                  </a:lnTo>
                  <a:lnTo>
                    <a:pt x="62" y="139"/>
                  </a:lnTo>
                  <a:lnTo>
                    <a:pt x="71" y="144"/>
                  </a:lnTo>
                  <a:lnTo>
                    <a:pt x="81" y="151"/>
                  </a:lnTo>
                  <a:lnTo>
                    <a:pt x="90" y="155"/>
                  </a:lnTo>
                  <a:lnTo>
                    <a:pt x="98" y="160"/>
                  </a:lnTo>
                  <a:lnTo>
                    <a:pt x="107" y="165"/>
                  </a:lnTo>
                  <a:lnTo>
                    <a:pt x="112" y="170"/>
                  </a:lnTo>
                  <a:lnTo>
                    <a:pt x="117" y="180"/>
                  </a:lnTo>
                  <a:lnTo>
                    <a:pt x="117" y="191"/>
                  </a:lnTo>
                  <a:lnTo>
                    <a:pt x="110" y="203"/>
                  </a:lnTo>
                  <a:lnTo>
                    <a:pt x="105" y="216"/>
                  </a:lnTo>
                  <a:lnTo>
                    <a:pt x="95" y="228"/>
                  </a:lnTo>
                  <a:lnTo>
                    <a:pt x="90" y="239"/>
                  </a:lnTo>
                  <a:lnTo>
                    <a:pt x="84" y="247"/>
                  </a:lnTo>
                  <a:lnTo>
                    <a:pt x="86" y="256"/>
                  </a:lnTo>
                  <a:lnTo>
                    <a:pt x="91" y="257"/>
                  </a:lnTo>
                  <a:lnTo>
                    <a:pt x="102" y="259"/>
                  </a:lnTo>
                  <a:lnTo>
                    <a:pt x="108" y="257"/>
                  </a:lnTo>
                  <a:lnTo>
                    <a:pt x="115" y="257"/>
                  </a:lnTo>
                  <a:lnTo>
                    <a:pt x="126" y="256"/>
                  </a:lnTo>
                  <a:lnTo>
                    <a:pt x="134" y="256"/>
                  </a:lnTo>
                  <a:lnTo>
                    <a:pt x="143" y="252"/>
                  </a:lnTo>
                  <a:lnTo>
                    <a:pt x="151" y="252"/>
                  </a:lnTo>
                  <a:lnTo>
                    <a:pt x="158" y="251"/>
                  </a:lnTo>
                  <a:lnTo>
                    <a:pt x="168" y="251"/>
                  </a:lnTo>
                  <a:lnTo>
                    <a:pt x="184" y="249"/>
                  </a:lnTo>
                  <a:lnTo>
                    <a:pt x="196" y="251"/>
                  </a:lnTo>
                  <a:lnTo>
                    <a:pt x="203" y="251"/>
                  </a:lnTo>
                  <a:lnTo>
                    <a:pt x="204" y="256"/>
                  </a:lnTo>
                  <a:lnTo>
                    <a:pt x="204" y="261"/>
                  </a:lnTo>
                  <a:lnTo>
                    <a:pt x="204" y="264"/>
                  </a:lnTo>
                  <a:lnTo>
                    <a:pt x="199" y="271"/>
                  </a:lnTo>
                  <a:lnTo>
                    <a:pt x="198" y="276"/>
                  </a:lnTo>
                  <a:lnTo>
                    <a:pt x="273" y="232"/>
                  </a:lnTo>
                  <a:lnTo>
                    <a:pt x="323" y="146"/>
                  </a:lnTo>
                  <a:lnTo>
                    <a:pt x="309" y="66"/>
                  </a:lnTo>
                  <a:lnTo>
                    <a:pt x="230" y="0"/>
                  </a:lnTo>
                  <a:lnTo>
                    <a:pt x="151" y="6"/>
                  </a:lnTo>
                  <a:lnTo>
                    <a:pt x="59" y="31"/>
                  </a:lnTo>
                  <a:lnTo>
                    <a:pt x="59" y="43"/>
                  </a:lnTo>
                  <a:close/>
                </a:path>
              </a:pathLst>
            </a:custGeom>
            <a:solidFill>
              <a:srgbClr val="8C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9"/>
            <p:cNvSpPr>
              <a:spLocks/>
            </p:cNvSpPr>
            <p:nvPr/>
          </p:nvSpPr>
          <p:spPr bwMode="auto">
            <a:xfrm>
              <a:off x="5183" y="1488"/>
              <a:ext cx="88" cy="76"/>
            </a:xfrm>
            <a:custGeom>
              <a:avLst/>
              <a:gdLst>
                <a:gd name="T0" fmla="*/ 5 w 177"/>
                <a:gd name="T1" fmla="*/ 7 h 152"/>
                <a:gd name="T2" fmla="*/ 6 w 177"/>
                <a:gd name="T3" fmla="*/ 8 h 152"/>
                <a:gd name="T4" fmla="*/ 9 w 177"/>
                <a:gd name="T5" fmla="*/ 9 h 152"/>
                <a:gd name="T6" fmla="*/ 11 w 177"/>
                <a:gd name="T7" fmla="*/ 12 h 152"/>
                <a:gd name="T8" fmla="*/ 12 w 177"/>
                <a:gd name="T9" fmla="*/ 14 h 152"/>
                <a:gd name="T10" fmla="*/ 10 w 177"/>
                <a:gd name="T11" fmla="*/ 14 h 152"/>
                <a:gd name="T12" fmla="*/ 9 w 177"/>
                <a:gd name="T13" fmla="*/ 15 h 152"/>
                <a:gd name="T14" fmla="*/ 7 w 177"/>
                <a:gd name="T15" fmla="*/ 15 h 152"/>
                <a:gd name="T16" fmla="*/ 5 w 177"/>
                <a:gd name="T17" fmla="*/ 16 h 152"/>
                <a:gd name="T18" fmla="*/ 1 w 177"/>
                <a:gd name="T19" fmla="*/ 16 h 152"/>
                <a:gd name="T20" fmla="*/ 0 w 177"/>
                <a:gd name="T21" fmla="*/ 17 h 152"/>
                <a:gd name="T22" fmla="*/ 1 w 177"/>
                <a:gd name="T23" fmla="*/ 18 h 152"/>
                <a:gd name="T24" fmla="*/ 5 w 177"/>
                <a:gd name="T25" fmla="*/ 20 h 152"/>
                <a:gd name="T26" fmla="*/ 7 w 177"/>
                <a:gd name="T27" fmla="*/ 20 h 152"/>
                <a:gd name="T28" fmla="*/ 9 w 177"/>
                <a:gd name="T29" fmla="*/ 21 h 152"/>
                <a:gd name="T30" fmla="*/ 10 w 177"/>
                <a:gd name="T31" fmla="*/ 22 h 152"/>
                <a:gd name="T32" fmla="*/ 12 w 177"/>
                <a:gd name="T33" fmla="*/ 23 h 152"/>
                <a:gd name="T34" fmla="*/ 11 w 177"/>
                <a:gd name="T35" fmla="*/ 24 h 152"/>
                <a:gd name="T36" fmla="*/ 9 w 177"/>
                <a:gd name="T37" fmla="*/ 26 h 152"/>
                <a:gd name="T38" fmla="*/ 7 w 177"/>
                <a:gd name="T39" fmla="*/ 28 h 152"/>
                <a:gd name="T40" fmla="*/ 7 w 177"/>
                <a:gd name="T41" fmla="*/ 29 h 152"/>
                <a:gd name="T42" fmla="*/ 8 w 177"/>
                <a:gd name="T43" fmla="*/ 29 h 152"/>
                <a:gd name="T44" fmla="*/ 9 w 177"/>
                <a:gd name="T45" fmla="*/ 29 h 152"/>
                <a:gd name="T46" fmla="*/ 12 w 177"/>
                <a:gd name="T47" fmla="*/ 29 h 152"/>
                <a:gd name="T48" fmla="*/ 14 w 177"/>
                <a:gd name="T49" fmla="*/ 29 h 152"/>
                <a:gd name="T50" fmla="*/ 16 w 177"/>
                <a:gd name="T51" fmla="*/ 29 h 152"/>
                <a:gd name="T52" fmla="*/ 18 w 177"/>
                <a:gd name="T53" fmla="*/ 29 h 152"/>
                <a:gd name="T54" fmla="*/ 19 w 177"/>
                <a:gd name="T55" fmla="*/ 29 h 152"/>
                <a:gd name="T56" fmla="*/ 20 w 177"/>
                <a:gd name="T57" fmla="*/ 29 h 152"/>
                <a:gd name="T58" fmla="*/ 19 w 177"/>
                <a:gd name="T59" fmla="*/ 32 h 152"/>
                <a:gd name="T60" fmla="*/ 16 w 177"/>
                <a:gd name="T61" fmla="*/ 35 h 152"/>
                <a:gd name="T62" fmla="*/ 12 w 177"/>
                <a:gd name="T63" fmla="*/ 37 h 152"/>
                <a:gd name="T64" fmla="*/ 11 w 177"/>
                <a:gd name="T65" fmla="*/ 38 h 152"/>
                <a:gd name="T66" fmla="*/ 44 w 177"/>
                <a:gd name="T67" fmla="*/ 32 h 152"/>
                <a:gd name="T68" fmla="*/ 36 w 177"/>
                <a:gd name="T69" fmla="*/ 11 h 152"/>
                <a:gd name="T70" fmla="*/ 18 w 177"/>
                <a:gd name="T71" fmla="*/ 0 h 152"/>
                <a:gd name="T72" fmla="*/ 5 w 177"/>
                <a:gd name="T73" fmla="*/ 7 h 152"/>
                <a:gd name="T74" fmla="*/ 5 w 177"/>
                <a:gd name="T75" fmla="*/ 7 h 1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77" h="152">
                  <a:moveTo>
                    <a:pt x="21" y="27"/>
                  </a:moveTo>
                  <a:lnTo>
                    <a:pt x="26" y="29"/>
                  </a:lnTo>
                  <a:lnTo>
                    <a:pt x="36" y="36"/>
                  </a:lnTo>
                  <a:lnTo>
                    <a:pt x="47" y="46"/>
                  </a:lnTo>
                  <a:lnTo>
                    <a:pt x="48" y="54"/>
                  </a:lnTo>
                  <a:lnTo>
                    <a:pt x="43" y="56"/>
                  </a:lnTo>
                  <a:lnTo>
                    <a:pt x="36" y="58"/>
                  </a:lnTo>
                  <a:lnTo>
                    <a:pt x="29" y="60"/>
                  </a:lnTo>
                  <a:lnTo>
                    <a:pt x="21" y="61"/>
                  </a:lnTo>
                  <a:lnTo>
                    <a:pt x="5" y="63"/>
                  </a:lnTo>
                  <a:lnTo>
                    <a:pt x="0" y="66"/>
                  </a:lnTo>
                  <a:lnTo>
                    <a:pt x="5" y="70"/>
                  </a:lnTo>
                  <a:lnTo>
                    <a:pt x="21" y="77"/>
                  </a:lnTo>
                  <a:lnTo>
                    <a:pt x="29" y="80"/>
                  </a:lnTo>
                  <a:lnTo>
                    <a:pt x="36" y="82"/>
                  </a:lnTo>
                  <a:lnTo>
                    <a:pt x="43" y="85"/>
                  </a:lnTo>
                  <a:lnTo>
                    <a:pt x="48" y="90"/>
                  </a:lnTo>
                  <a:lnTo>
                    <a:pt x="47" y="96"/>
                  </a:lnTo>
                  <a:lnTo>
                    <a:pt x="38" y="104"/>
                  </a:lnTo>
                  <a:lnTo>
                    <a:pt x="29" y="111"/>
                  </a:lnTo>
                  <a:lnTo>
                    <a:pt x="29" y="114"/>
                  </a:lnTo>
                  <a:lnTo>
                    <a:pt x="33" y="113"/>
                  </a:lnTo>
                  <a:lnTo>
                    <a:pt x="38" y="113"/>
                  </a:lnTo>
                  <a:lnTo>
                    <a:pt x="48" y="113"/>
                  </a:lnTo>
                  <a:lnTo>
                    <a:pt x="57" y="113"/>
                  </a:lnTo>
                  <a:lnTo>
                    <a:pt x="64" y="113"/>
                  </a:lnTo>
                  <a:lnTo>
                    <a:pt x="74" y="113"/>
                  </a:lnTo>
                  <a:lnTo>
                    <a:pt x="77" y="113"/>
                  </a:lnTo>
                  <a:lnTo>
                    <a:pt x="83" y="116"/>
                  </a:lnTo>
                  <a:lnTo>
                    <a:pt x="77" y="125"/>
                  </a:lnTo>
                  <a:lnTo>
                    <a:pt x="64" y="137"/>
                  </a:lnTo>
                  <a:lnTo>
                    <a:pt x="48" y="145"/>
                  </a:lnTo>
                  <a:lnTo>
                    <a:pt x="45" y="152"/>
                  </a:lnTo>
                  <a:lnTo>
                    <a:pt x="177" y="125"/>
                  </a:lnTo>
                  <a:lnTo>
                    <a:pt x="144" y="44"/>
                  </a:lnTo>
                  <a:lnTo>
                    <a:pt x="74" y="0"/>
                  </a:lnTo>
                  <a:lnTo>
                    <a:pt x="21" y="27"/>
                  </a:lnTo>
                  <a:close/>
                </a:path>
              </a:pathLst>
            </a:custGeom>
            <a:solidFill>
              <a:srgbClr val="8C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60"/>
            <p:cNvSpPr>
              <a:spLocks/>
            </p:cNvSpPr>
            <p:nvPr/>
          </p:nvSpPr>
          <p:spPr bwMode="auto">
            <a:xfrm>
              <a:off x="4883" y="1367"/>
              <a:ext cx="228" cy="146"/>
            </a:xfrm>
            <a:custGeom>
              <a:avLst/>
              <a:gdLst>
                <a:gd name="T0" fmla="*/ 0 w 456"/>
                <a:gd name="T1" fmla="*/ 5 h 291"/>
                <a:gd name="T2" fmla="*/ 29 w 456"/>
                <a:gd name="T3" fmla="*/ 0 h 291"/>
                <a:gd name="T4" fmla="*/ 30 w 456"/>
                <a:gd name="T5" fmla="*/ 26 h 291"/>
                <a:gd name="T6" fmla="*/ 45 w 456"/>
                <a:gd name="T7" fmla="*/ 43 h 291"/>
                <a:gd name="T8" fmla="*/ 83 w 456"/>
                <a:gd name="T9" fmla="*/ 54 h 291"/>
                <a:gd name="T10" fmla="*/ 114 w 456"/>
                <a:gd name="T11" fmla="*/ 61 h 291"/>
                <a:gd name="T12" fmla="*/ 114 w 456"/>
                <a:gd name="T13" fmla="*/ 73 h 291"/>
                <a:gd name="T14" fmla="*/ 102 w 456"/>
                <a:gd name="T15" fmla="*/ 73 h 291"/>
                <a:gd name="T16" fmla="*/ 89 w 456"/>
                <a:gd name="T17" fmla="*/ 65 h 291"/>
                <a:gd name="T18" fmla="*/ 69 w 456"/>
                <a:gd name="T19" fmla="*/ 62 h 291"/>
                <a:gd name="T20" fmla="*/ 42 w 456"/>
                <a:gd name="T21" fmla="*/ 62 h 291"/>
                <a:gd name="T22" fmla="*/ 14 w 456"/>
                <a:gd name="T23" fmla="*/ 43 h 291"/>
                <a:gd name="T24" fmla="*/ 0 w 456"/>
                <a:gd name="T25" fmla="*/ 5 h 291"/>
                <a:gd name="T26" fmla="*/ 0 w 456"/>
                <a:gd name="T27" fmla="*/ 5 h 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6" h="291">
                  <a:moveTo>
                    <a:pt x="0" y="19"/>
                  </a:moveTo>
                  <a:lnTo>
                    <a:pt x="115" y="0"/>
                  </a:lnTo>
                  <a:lnTo>
                    <a:pt x="119" y="101"/>
                  </a:lnTo>
                  <a:lnTo>
                    <a:pt x="179" y="171"/>
                  </a:lnTo>
                  <a:lnTo>
                    <a:pt x="329" y="214"/>
                  </a:lnTo>
                  <a:lnTo>
                    <a:pt x="456" y="242"/>
                  </a:lnTo>
                  <a:lnTo>
                    <a:pt x="455" y="291"/>
                  </a:lnTo>
                  <a:lnTo>
                    <a:pt x="407" y="291"/>
                  </a:lnTo>
                  <a:lnTo>
                    <a:pt x="355" y="260"/>
                  </a:lnTo>
                  <a:lnTo>
                    <a:pt x="275" y="245"/>
                  </a:lnTo>
                  <a:lnTo>
                    <a:pt x="168" y="247"/>
                  </a:lnTo>
                  <a:lnTo>
                    <a:pt x="53" y="17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599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61"/>
            <p:cNvSpPr>
              <a:spLocks/>
            </p:cNvSpPr>
            <p:nvPr/>
          </p:nvSpPr>
          <p:spPr bwMode="auto">
            <a:xfrm>
              <a:off x="4763" y="1664"/>
              <a:ext cx="312" cy="77"/>
            </a:xfrm>
            <a:custGeom>
              <a:avLst/>
              <a:gdLst>
                <a:gd name="T0" fmla="*/ 0 w 624"/>
                <a:gd name="T1" fmla="*/ 8 h 152"/>
                <a:gd name="T2" fmla="*/ 43 w 624"/>
                <a:gd name="T3" fmla="*/ 0 h 152"/>
                <a:gd name="T4" fmla="*/ 113 w 624"/>
                <a:gd name="T5" fmla="*/ 14 h 152"/>
                <a:gd name="T6" fmla="*/ 156 w 624"/>
                <a:gd name="T7" fmla="*/ 22 h 152"/>
                <a:gd name="T8" fmla="*/ 150 w 624"/>
                <a:gd name="T9" fmla="*/ 39 h 152"/>
                <a:gd name="T10" fmla="*/ 97 w 624"/>
                <a:gd name="T11" fmla="*/ 33 h 152"/>
                <a:gd name="T12" fmla="*/ 45 w 624"/>
                <a:gd name="T13" fmla="*/ 21 h 152"/>
                <a:gd name="T14" fmla="*/ 4 w 624"/>
                <a:gd name="T15" fmla="*/ 20 h 152"/>
                <a:gd name="T16" fmla="*/ 0 w 624"/>
                <a:gd name="T17" fmla="*/ 8 h 152"/>
                <a:gd name="T18" fmla="*/ 0 w 624"/>
                <a:gd name="T19" fmla="*/ 8 h 1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24" h="152">
                  <a:moveTo>
                    <a:pt x="0" y="30"/>
                  </a:moveTo>
                  <a:lnTo>
                    <a:pt x="172" y="0"/>
                  </a:lnTo>
                  <a:lnTo>
                    <a:pt x="451" y="54"/>
                  </a:lnTo>
                  <a:lnTo>
                    <a:pt x="624" y="85"/>
                  </a:lnTo>
                  <a:lnTo>
                    <a:pt x="597" y="152"/>
                  </a:lnTo>
                  <a:lnTo>
                    <a:pt x="388" y="130"/>
                  </a:lnTo>
                  <a:lnTo>
                    <a:pt x="180" y="80"/>
                  </a:lnTo>
                  <a:lnTo>
                    <a:pt x="14" y="7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599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62"/>
            <p:cNvSpPr>
              <a:spLocks/>
            </p:cNvSpPr>
            <p:nvPr/>
          </p:nvSpPr>
          <p:spPr bwMode="auto">
            <a:xfrm>
              <a:off x="4305" y="1280"/>
              <a:ext cx="314" cy="91"/>
            </a:xfrm>
            <a:custGeom>
              <a:avLst/>
              <a:gdLst>
                <a:gd name="T0" fmla="*/ 56 w 629"/>
                <a:gd name="T1" fmla="*/ 23 h 181"/>
                <a:gd name="T2" fmla="*/ 97 w 629"/>
                <a:gd name="T3" fmla="*/ 20 h 181"/>
                <a:gd name="T4" fmla="*/ 131 w 629"/>
                <a:gd name="T5" fmla="*/ 0 h 181"/>
                <a:gd name="T6" fmla="*/ 157 w 629"/>
                <a:gd name="T7" fmla="*/ 2 h 181"/>
                <a:gd name="T8" fmla="*/ 132 w 629"/>
                <a:gd name="T9" fmla="*/ 35 h 181"/>
                <a:gd name="T10" fmla="*/ 100 w 629"/>
                <a:gd name="T11" fmla="*/ 45 h 181"/>
                <a:gd name="T12" fmla="*/ 57 w 629"/>
                <a:gd name="T13" fmla="*/ 46 h 181"/>
                <a:gd name="T14" fmla="*/ 0 w 629"/>
                <a:gd name="T15" fmla="*/ 44 h 181"/>
                <a:gd name="T16" fmla="*/ 3 w 629"/>
                <a:gd name="T17" fmla="*/ 36 h 181"/>
                <a:gd name="T18" fmla="*/ 22 w 629"/>
                <a:gd name="T19" fmla="*/ 29 h 181"/>
                <a:gd name="T20" fmla="*/ 49 w 629"/>
                <a:gd name="T21" fmla="*/ 24 h 181"/>
                <a:gd name="T22" fmla="*/ 56 w 629"/>
                <a:gd name="T23" fmla="*/ 23 h 181"/>
                <a:gd name="T24" fmla="*/ 56 w 629"/>
                <a:gd name="T25" fmla="*/ 23 h 18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29" h="181">
                  <a:moveTo>
                    <a:pt x="226" y="92"/>
                  </a:moveTo>
                  <a:lnTo>
                    <a:pt x="389" y="79"/>
                  </a:lnTo>
                  <a:lnTo>
                    <a:pt x="526" y="0"/>
                  </a:lnTo>
                  <a:lnTo>
                    <a:pt x="629" y="5"/>
                  </a:lnTo>
                  <a:lnTo>
                    <a:pt x="530" y="137"/>
                  </a:lnTo>
                  <a:lnTo>
                    <a:pt x="403" y="180"/>
                  </a:lnTo>
                  <a:lnTo>
                    <a:pt x="230" y="181"/>
                  </a:lnTo>
                  <a:lnTo>
                    <a:pt x="0" y="175"/>
                  </a:lnTo>
                  <a:lnTo>
                    <a:pt x="14" y="142"/>
                  </a:lnTo>
                  <a:lnTo>
                    <a:pt x="91" y="115"/>
                  </a:lnTo>
                  <a:lnTo>
                    <a:pt x="196" y="96"/>
                  </a:lnTo>
                  <a:lnTo>
                    <a:pt x="226" y="92"/>
                  </a:lnTo>
                  <a:close/>
                </a:path>
              </a:pathLst>
            </a:custGeom>
            <a:solidFill>
              <a:srgbClr val="2B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63"/>
            <p:cNvSpPr>
              <a:spLocks/>
            </p:cNvSpPr>
            <p:nvPr/>
          </p:nvSpPr>
          <p:spPr bwMode="auto">
            <a:xfrm>
              <a:off x="4286" y="1557"/>
              <a:ext cx="211" cy="104"/>
            </a:xfrm>
            <a:custGeom>
              <a:avLst/>
              <a:gdLst>
                <a:gd name="T0" fmla="*/ 0 w 424"/>
                <a:gd name="T1" fmla="*/ 2 h 208"/>
                <a:gd name="T2" fmla="*/ 26 w 424"/>
                <a:gd name="T3" fmla="*/ 0 h 208"/>
                <a:gd name="T4" fmla="*/ 49 w 424"/>
                <a:gd name="T5" fmla="*/ 23 h 208"/>
                <a:gd name="T6" fmla="*/ 85 w 424"/>
                <a:gd name="T7" fmla="*/ 33 h 208"/>
                <a:gd name="T8" fmla="*/ 105 w 424"/>
                <a:gd name="T9" fmla="*/ 40 h 208"/>
                <a:gd name="T10" fmla="*/ 98 w 424"/>
                <a:gd name="T11" fmla="*/ 52 h 208"/>
                <a:gd name="T12" fmla="*/ 61 w 424"/>
                <a:gd name="T13" fmla="*/ 44 h 208"/>
                <a:gd name="T14" fmla="*/ 35 w 424"/>
                <a:gd name="T15" fmla="*/ 32 h 208"/>
                <a:gd name="T16" fmla="*/ 8 w 424"/>
                <a:gd name="T17" fmla="*/ 18 h 208"/>
                <a:gd name="T18" fmla="*/ 0 w 424"/>
                <a:gd name="T19" fmla="*/ 2 h 208"/>
                <a:gd name="T20" fmla="*/ 0 w 424"/>
                <a:gd name="T21" fmla="*/ 2 h 2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4" h="208">
                  <a:moveTo>
                    <a:pt x="0" y="6"/>
                  </a:moveTo>
                  <a:lnTo>
                    <a:pt x="107" y="0"/>
                  </a:lnTo>
                  <a:lnTo>
                    <a:pt x="198" y="89"/>
                  </a:lnTo>
                  <a:lnTo>
                    <a:pt x="343" y="132"/>
                  </a:lnTo>
                  <a:lnTo>
                    <a:pt x="424" y="158"/>
                  </a:lnTo>
                  <a:lnTo>
                    <a:pt x="393" y="208"/>
                  </a:lnTo>
                  <a:lnTo>
                    <a:pt x="247" y="175"/>
                  </a:lnTo>
                  <a:lnTo>
                    <a:pt x="143" y="125"/>
                  </a:lnTo>
                  <a:lnTo>
                    <a:pt x="33" y="7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599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64"/>
            <p:cNvSpPr>
              <a:spLocks/>
            </p:cNvSpPr>
            <p:nvPr/>
          </p:nvSpPr>
          <p:spPr bwMode="auto">
            <a:xfrm>
              <a:off x="4022" y="1580"/>
              <a:ext cx="174" cy="145"/>
            </a:xfrm>
            <a:custGeom>
              <a:avLst/>
              <a:gdLst>
                <a:gd name="T0" fmla="*/ 77 w 348"/>
                <a:gd name="T1" fmla="*/ 0 h 289"/>
                <a:gd name="T2" fmla="*/ 38 w 348"/>
                <a:gd name="T3" fmla="*/ 14 h 289"/>
                <a:gd name="T4" fmla="*/ 3 w 348"/>
                <a:gd name="T5" fmla="*/ 37 h 289"/>
                <a:gd name="T6" fmla="*/ 0 w 348"/>
                <a:gd name="T7" fmla="*/ 56 h 289"/>
                <a:gd name="T8" fmla="*/ 9 w 348"/>
                <a:gd name="T9" fmla="*/ 73 h 289"/>
                <a:gd name="T10" fmla="*/ 53 w 348"/>
                <a:gd name="T11" fmla="*/ 69 h 289"/>
                <a:gd name="T12" fmla="*/ 51 w 348"/>
                <a:gd name="T13" fmla="*/ 38 h 289"/>
                <a:gd name="T14" fmla="*/ 65 w 348"/>
                <a:gd name="T15" fmla="*/ 23 h 289"/>
                <a:gd name="T16" fmla="*/ 87 w 348"/>
                <a:gd name="T17" fmla="*/ 15 h 289"/>
                <a:gd name="T18" fmla="*/ 85 w 348"/>
                <a:gd name="T19" fmla="*/ 5 h 289"/>
                <a:gd name="T20" fmla="*/ 77 w 348"/>
                <a:gd name="T21" fmla="*/ 0 h 289"/>
                <a:gd name="T22" fmla="*/ 77 w 348"/>
                <a:gd name="T23" fmla="*/ 0 h 28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8" h="289">
                  <a:moveTo>
                    <a:pt x="307" y="0"/>
                  </a:moveTo>
                  <a:lnTo>
                    <a:pt x="151" y="56"/>
                  </a:lnTo>
                  <a:lnTo>
                    <a:pt x="12" y="147"/>
                  </a:lnTo>
                  <a:lnTo>
                    <a:pt x="0" y="222"/>
                  </a:lnTo>
                  <a:lnTo>
                    <a:pt x="35" y="289"/>
                  </a:lnTo>
                  <a:lnTo>
                    <a:pt x="211" y="274"/>
                  </a:lnTo>
                  <a:lnTo>
                    <a:pt x="204" y="149"/>
                  </a:lnTo>
                  <a:lnTo>
                    <a:pt x="259" y="89"/>
                  </a:lnTo>
                  <a:lnTo>
                    <a:pt x="348" y="60"/>
                  </a:lnTo>
                  <a:lnTo>
                    <a:pt x="340" y="17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599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5"/>
            <p:cNvSpPr>
              <a:spLocks/>
            </p:cNvSpPr>
            <p:nvPr/>
          </p:nvSpPr>
          <p:spPr bwMode="auto">
            <a:xfrm>
              <a:off x="4138" y="1235"/>
              <a:ext cx="254" cy="93"/>
            </a:xfrm>
            <a:custGeom>
              <a:avLst/>
              <a:gdLst>
                <a:gd name="T0" fmla="*/ 0 w 507"/>
                <a:gd name="T1" fmla="*/ 30 h 187"/>
                <a:gd name="T2" fmla="*/ 18 w 507"/>
                <a:gd name="T3" fmla="*/ 0 h 187"/>
                <a:gd name="T4" fmla="*/ 47 w 507"/>
                <a:gd name="T5" fmla="*/ 13 h 187"/>
                <a:gd name="T6" fmla="*/ 105 w 507"/>
                <a:gd name="T7" fmla="*/ 32 h 187"/>
                <a:gd name="T8" fmla="*/ 127 w 507"/>
                <a:gd name="T9" fmla="*/ 42 h 187"/>
                <a:gd name="T10" fmla="*/ 110 w 507"/>
                <a:gd name="T11" fmla="*/ 46 h 187"/>
                <a:gd name="T12" fmla="*/ 82 w 507"/>
                <a:gd name="T13" fmla="*/ 42 h 187"/>
                <a:gd name="T14" fmla="*/ 47 w 507"/>
                <a:gd name="T15" fmla="*/ 37 h 187"/>
                <a:gd name="T16" fmla="*/ 0 w 507"/>
                <a:gd name="T17" fmla="*/ 30 h 187"/>
                <a:gd name="T18" fmla="*/ 0 w 507"/>
                <a:gd name="T19" fmla="*/ 30 h 1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7" h="187">
                  <a:moveTo>
                    <a:pt x="0" y="120"/>
                  </a:moveTo>
                  <a:lnTo>
                    <a:pt x="70" y="0"/>
                  </a:lnTo>
                  <a:lnTo>
                    <a:pt x="186" y="53"/>
                  </a:lnTo>
                  <a:lnTo>
                    <a:pt x="420" y="130"/>
                  </a:lnTo>
                  <a:lnTo>
                    <a:pt x="507" y="170"/>
                  </a:lnTo>
                  <a:lnTo>
                    <a:pt x="438" y="187"/>
                  </a:lnTo>
                  <a:lnTo>
                    <a:pt x="327" y="170"/>
                  </a:lnTo>
                  <a:lnTo>
                    <a:pt x="188" y="151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599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6"/>
            <p:cNvSpPr>
              <a:spLocks/>
            </p:cNvSpPr>
            <p:nvPr/>
          </p:nvSpPr>
          <p:spPr bwMode="auto">
            <a:xfrm>
              <a:off x="4592" y="1635"/>
              <a:ext cx="132" cy="50"/>
            </a:xfrm>
            <a:custGeom>
              <a:avLst/>
              <a:gdLst>
                <a:gd name="T0" fmla="*/ 0 w 264"/>
                <a:gd name="T1" fmla="*/ 13 h 100"/>
                <a:gd name="T2" fmla="*/ 19 w 264"/>
                <a:gd name="T3" fmla="*/ 6 h 100"/>
                <a:gd name="T4" fmla="*/ 39 w 264"/>
                <a:gd name="T5" fmla="*/ 6 h 100"/>
                <a:gd name="T6" fmla="*/ 52 w 264"/>
                <a:gd name="T7" fmla="*/ 7 h 100"/>
                <a:gd name="T8" fmla="*/ 57 w 264"/>
                <a:gd name="T9" fmla="*/ 0 h 100"/>
                <a:gd name="T10" fmla="*/ 66 w 264"/>
                <a:gd name="T11" fmla="*/ 9 h 100"/>
                <a:gd name="T12" fmla="*/ 59 w 264"/>
                <a:gd name="T13" fmla="*/ 23 h 100"/>
                <a:gd name="T14" fmla="*/ 38 w 264"/>
                <a:gd name="T15" fmla="*/ 25 h 100"/>
                <a:gd name="T16" fmla="*/ 18 w 264"/>
                <a:gd name="T17" fmla="*/ 20 h 100"/>
                <a:gd name="T18" fmla="*/ 1 w 264"/>
                <a:gd name="T19" fmla="*/ 20 h 100"/>
                <a:gd name="T20" fmla="*/ 0 w 264"/>
                <a:gd name="T21" fmla="*/ 13 h 100"/>
                <a:gd name="T22" fmla="*/ 0 w 264"/>
                <a:gd name="T23" fmla="*/ 13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4" h="100">
                  <a:moveTo>
                    <a:pt x="0" y="52"/>
                  </a:moveTo>
                  <a:lnTo>
                    <a:pt x="76" y="23"/>
                  </a:lnTo>
                  <a:lnTo>
                    <a:pt x="155" y="23"/>
                  </a:lnTo>
                  <a:lnTo>
                    <a:pt x="206" y="28"/>
                  </a:lnTo>
                  <a:lnTo>
                    <a:pt x="225" y="0"/>
                  </a:lnTo>
                  <a:lnTo>
                    <a:pt x="264" y="36"/>
                  </a:lnTo>
                  <a:lnTo>
                    <a:pt x="234" y="89"/>
                  </a:lnTo>
                  <a:lnTo>
                    <a:pt x="150" y="100"/>
                  </a:lnTo>
                  <a:lnTo>
                    <a:pt x="69" y="77"/>
                  </a:lnTo>
                  <a:lnTo>
                    <a:pt x="4" y="77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7"/>
            <p:cNvSpPr>
              <a:spLocks/>
            </p:cNvSpPr>
            <p:nvPr/>
          </p:nvSpPr>
          <p:spPr bwMode="auto">
            <a:xfrm>
              <a:off x="4537" y="1609"/>
              <a:ext cx="109" cy="116"/>
            </a:xfrm>
            <a:custGeom>
              <a:avLst/>
              <a:gdLst>
                <a:gd name="T0" fmla="*/ 55 w 217"/>
                <a:gd name="T1" fmla="*/ 18 h 233"/>
                <a:gd name="T2" fmla="*/ 47 w 217"/>
                <a:gd name="T3" fmla="*/ 4 h 233"/>
                <a:gd name="T4" fmla="*/ 19 w 217"/>
                <a:gd name="T5" fmla="*/ 0 h 233"/>
                <a:gd name="T6" fmla="*/ 4 w 217"/>
                <a:gd name="T7" fmla="*/ 9 h 233"/>
                <a:gd name="T8" fmla="*/ 0 w 217"/>
                <a:gd name="T9" fmla="*/ 31 h 233"/>
                <a:gd name="T10" fmla="*/ 13 w 217"/>
                <a:gd name="T11" fmla="*/ 51 h 233"/>
                <a:gd name="T12" fmla="*/ 38 w 217"/>
                <a:gd name="T13" fmla="*/ 58 h 233"/>
                <a:gd name="T14" fmla="*/ 49 w 217"/>
                <a:gd name="T15" fmla="*/ 49 h 233"/>
                <a:gd name="T16" fmla="*/ 53 w 217"/>
                <a:gd name="T17" fmla="*/ 33 h 233"/>
                <a:gd name="T18" fmla="*/ 27 w 217"/>
                <a:gd name="T19" fmla="*/ 33 h 233"/>
                <a:gd name="T20" fmla="*/ 28 w 217"/>
                <a:gd name="T21" fmla="*/ 24 h 233"/>
                <a:gd name="T22" fmla="*/ 47 w 217"/>
                <a:gd name="T23" fmla="*/ 20 h 233"/>
                <a:gd name="T24" fmla="*/ 55 w 217"/>
                <a:gd name="T25" fmla="*/ 18 h 233"/>
                <a:gd name="T26" fmla="*/ 55 w 217"/>
                <a:gd name="T27" fmla="*/ 1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17" h="233">
                  <a:moveTo>
                    <a:pt x="217" y="74"/>
                  </a:moveTo>
                  <a:lnTo>
                    <a:pt x="188" y="17"/>
                  </a:lnTo>
                  <a:lnTo>
                    <a:pt x="75" y="0"/>
                  </a:lnTo>
                  <a:lnTo>
                    <a:pt x="15" y="38"/>
                  </a:lnTo>
                  <a:lnTo>
                    <a:pt x="0" y="125"/>
                  </a:lnTo>
                  <a:lnTo>
                    <a:pt x="51" y="206"/>
                  </a:lnTo>
                  <a:lnTo>
                    <a:pt x="149" y="233"/>
                  </a:lnTo>
                  <a:lnTo>
                    <a:pt x="195" y="199"/>
                  </a:lnTo>
                  <a:lnTo>
                    <a:pt x="212" y="134"/>
                  </a:lnTo>
                  <a:lnTo>
                    <a:pt x="106" y="134"/>
                  </a:lnTo>
                  <a:lnTo>
                    <a:pt x="109" y="98"/>
                  </a:lnTo>
                  <a:lnTo>
                    <a:pt x="187" y="81"/>
                  </a:lnTo>
                  <a:lnTo>
                    <a:pt x="217" y="74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8"/>
            <p:cNvSpPr>
              <a:spLocks/>
            </p:cNvSpPr>
            <p:nvPr/>
          </p:nvSpPr>
          <p:spPr bwMode="auto">
            <a:xfrm>
              <a:off x="4618" y="1386"/>
              <a:ext cx="89" cy="87"/>
            </a:xfrm>
            <a:custGeom>
              <a:avLst/>
              <a:gdLst>
                <a:gd name="T0" fmla="*/ 12 w 178"/>
                <a:gd name="T1" fmla="*/ 8 h 174"/>
                <a:gd name="T2" fmla="*/ 14 w 178"/>
                <a:gd name="T3" fmla="*/ 26 h 174"/>
                <a:gd name="T4" fmla="*/ 0 w 178"/>
                <a:gd name="T5" fmla="*/ 39 h 174"/>
                <a:gd name="T6" fmla="*/ 20 w 178"/>
                <a:gd name="T7" fmla="*/ 41 h 174"/>
                <a:gd name="T8" fmla="*/ 32 w 178"/>
                <a:gd name="T9" fmla="*/ 44 h 174"/>
                <a:gd name="T10" fmla="*/ 45 w 178"/>
                <a:gd name="T11" fmla="*/ 27 h 174"/>
                <a:gd name="T12" fmla="*/ 41 w 178"/>
                <a:gd name="T13" fmla="*/ 7 h 174"/>
                <a:gd name="T14" fmla="*/ 29 w 178"/>
                <a:gd name="T15" fmla="*/ 0 h 174"/>
                <a:gd name="T16" fmla="*/ 12 w 178"/>
                <a:gd name="T17" fmla="*/ 8 h 174"/>
                <a:gd name="T18" fmla="*/ 12 w 178"/>
                <a:gd name="T19" fmla="*/ 8 h 1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8" h="174">
                  <a:moveTo>
                    <a:pt x="46" y="29"/>
                  </a:moveTo>
                  <a:lnTo>
                    <a:pt x="54" y="101"/>
                  </a:lnTo>
                  <a:lnTo>
                    <a:pt x="0" y="156"/>
                  </a:lnTo>
                  <a:lnTo>
                    <a:pt x="80" y="164"/>
                  </a:lnTo>
                  <a:lnTo>
                    <a:pt x="125" y="174"/>
                  </a:lnTo>
                  <a:lnTo>
                    <a:pt x="178" y="106"/>
                  </a:lnTo>
                  <a:lnTo>
                    <a:pt x="164" y="25"/>
                  </a:lnTo>
                  <a:lnTo>
                    <a:pt x="116" y="0"/>
                  </a:lnTo>
                  <a:lnTo>
                    <a:pt x="46" y="29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9"/>
            <p:cNvSpPr>
              <a:spLocks/>
            </p:cNvSpPr>
            <p:nvPr/>
          </p:nvSpPr>
          <p:spPr bwMode="auto">
            <a:xfrm>
              <a:off x="4592" y="1340"/>
              <a:ext cx="174" cy="88"/>
            </a:xfrm>
            <a:custGeom>
              <a:avLst/>
              <a:gdLst>
                <a:gd name="T0" fmla="*/ 22 w 348"/>
                <a:gd name="T1" fmla="*/ 36 h 175"/>
                <a:gd name="T2" fmla="*/ 3 w 348"/>
                <a:gd name="T3" fmla="*/ 28 h 175"/>
                <a:gd name="T4" fmla="*/ 0 w 348"/>
                <a:gd name="T5" fmla="*/ 12 h 175"/>
                <a:gd name="T6" fmla="*/ 23 w 348"/>
                <a:gd name="T7" fmla="*/ 0 h 175"/>
                <a:gd name="T8" fmla="*/ 55 w 348"/>
                <a:gd name="T9" fmla="*/ 3 h 175"/>
                <a:gd name="T10" fmla="*/ 80 w 348"/>
                <a:gd name="T11" fmla="*/ 10 h 175"/>
                <a:gd name="T12" fmla="*/ 87 w 348"/>
                <a:gd name="T13" fmla="*/ 23 h 175"/>
                <a:gd name="T14" fmla="*/ 84 w 348"/>
                <a:gd name="T15" fmla="*/ 44 h 175"/>
                <a:gd name="T16" fmla="*/ 59 w 348"/>
                <a:gd name="T17" fmla="*/ 44 h 175"/>
                <a:gd name="T18" fmla="*/ 51 w 348"/>
                <a:gd name="T19" fmla="*/ 26 h 175"/>
                <a:gd name="T20" fmla="*/ 31 w 348"/>
                <a:gd name="T21" fmla="*/ 23 h 175"/>
                <a:gd name="T22" fmla="*/ 22 w 348"/>
                <a:gd name="T23" fmla="*/ 36 h 175"/>
                <a:gd name="T24" fmla="*/ 22 w 348"/>
                <a:gd name="T25" fmla="*/ 36 h 1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8" h="175">
                  <a:moveTo>
                    <a:pt x="86" y="142"/>
                  </a:moveTo>
                  <a:lnTo>
                    <a:pt x="11" y="111"/>
                  </a:lnTo>
                  <a:lnTo>
                    <a:pt x="0" y="48"/>
                  </a:lnTo>
                  <a:lnTo>
                    <a:pt x="90" y="0"/>
                  </a:lnTo>
                  <a:lnTo>
                    <a:pt x="220" y="12"/>
                  </a:lnTo>
                  <a:lnTo>
                    <a:pt x="318" y="39"/>
                  </a:lnTo>
                  <a:lnTo>
                    <a:pt x="348" y="92"/>
                  </a:lnTo>
                  <a:lnTo>
                    <a:pt x="335" y="173"/>
                  </a:lnTo>
                  <a:lnTo>
                    <a:pt x="234" y="175"/>
                  </a:lnTo>
                  <a:lnTo>
                    <a:pt x="201" y="103"/>
                  </a:lnTo>
                  <a:lnTo>
                    <a:pt x="124" y="91"/>
                  </a:lnTo>
                  <a:lnTo>
                    <a:pt x="86" y="142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70"/>
            <p:cNvSpPr>
              <a:spLocks/>
            </p:cNvSpPr>
            <p:nvPr/>
          </p:nvSpPr>
          <p:spPr bwMode="auto">
            <a:xfrm>
              <a:off x="4055" y="1416"/>
              <a:ext cx="165" cy="79"/>
            </a:xfrm>
            <a:custGeom>
              <a:avLst/>
              <a:gdLst>
                <a:gd name="T0" fmla="*/ 39 w 329"/>
                <a:gd name="T1" fmla="*/ 40 h 157"/>
                <a:gd name="T2" fmla="*/ 9 w 329"/>
                <a:gd name="T3" fmla="*/ 34 h 157"/>
                <a:gd name="T4" fmla="*/ 0 w 329"/>
                <a:gd name="T5" fmla="*/ 20 h 157"/>
                <a:gd name="T6" fmla="*/ 15 w 329"/>
                <a:gd name="T7" fmla="*/ 5 h 157"/>
                <a:gd name="T8" fmla="*/ 45 w 329"/>
                <a:gd name="T9" fmla="*/ 0 h 157"/>
                <a:gd name="T10" fmla="*/ 68 w 329"/>
                <a:gd name="T11" fmla="*/ 1 h 157"/>
                <a:gd name="T12" fmla="*/ 81 w 329"/>
                <a:gd name="T13" fmla="*/ 11 h 157"/>
                <a:gd name="T14" fmla="*/ 83 w 329"/>
                <a:gd name="T15" fmla="*/ 26 h 157"/>
                <a:gd name="T16" fmla="*/ 58 w 329"/>
                <a:gd name="T17" fmla="*/ 31 h 157"/>
                <a:gd name="T18" fmla="*/ 39 w 329"/>
                <a:gd name="T19" fmla="*/ 40 h 157"/>
                <a:gd name="T20" fmla="*/ 39 w 329"/>
                <a:gd name="T21" fmla="*/ 40 h 1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9" h="157">
                  <a:moveTo>
                    <a:pt x="155" y="157"/>
                  </a:moveTo>
                  <a:lnTo>
                    <a:pt x="35" y="133"/>
                  </a:lnTo>
                  <a:lnTo>
                    <a:pt x="0" y="77"/>
                  </a:lnTo>
                  <a:lnTo>
                    <a:pt x="59" y="18"/>
                  </a:lnTo>
                  <a:lnTo>
                    <a:pt x="179" y="0"/>
                  </a:lnTo>
                  <a:lnTo>
                    <a:pt x="269" y="1"/>
                  </a:lnTo>
                  <a:lnTo>
                    <a:pt x="323" y="41"/>
                  </a:lnTo>
                  <a:lnTo>
                    <a:pt x="329" y="104"/>
                  </a:lnTo>
                  <a:lnTo>
                    <a:pt x="232" y="121"/>
                  </a:lnTo>
                  <a:lnTo>
                    <a:pt x="155" y="157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71"/>
            <p:cNvSpPr>
              <a:spLocks/>
            </p:cNvSpPr>
            <p:nvPr/>
          </p:nvSpPr>
          <p:spPr bwMode="auto">
            <a:xfrm>
              <a:off x="3705" y="1553"/>
              <a:ext cx="75" cy="45"/>
            </a:xfrm>
            <a:custGeom>
              <a:avLst/>
              <a:gdLst>
                <a:gd name="T0" fmla="*/ 0 w 149"/>
                <a:gd name="T1" fmla="*/ 8 h 91"/>
                <a:gd name="T2" fmla="*/ 11 w 149"/>
                <a:gd name="T3" fmla="*/ 0 h 91"/>
                <a:gd name="T4" fmla="*/ 38 w 149"/>
                <a:gd name="T5" fmla="*/ 13 h 91"/>
                <a:gd name="T6" fmla="*/ 26 w 149"/>
                <a:gd name="T7" fmla="*/ 22 h 91"/>
                <a:gd name="T8" fmla="*/ 0 w 149"/>
                <a:gd name="T9" fmla="*/ 8 h 91"/>
                <a:gd name="T10" fmla="*/ 0 w 149"/>
                <a:gd name="T11" fmla="*/ 8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9" h="91">
                  <a:moveTo>
                    <a:pt x="0" y="34"/>
                  </a:moveTo>
                  <a:lnTo>
                    <a:pt x="41" y="0"/>
                  </a:lnTo>
                  <a:lnTo>
                    <a:pt x="149" y="55"/>
                  </a:lnTo>
                  <a:lnTo>
                    <a:pt x="104" y="9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72"/>
            <p:cNvSpPr>
              <a:spLocks/>
            </p:cNvSpPr>
            <p:nvPr/>
          </p:nvSpPr>
          <p:spPr bwMode="auto">
            <a:xfrm>
              <a:off x="4107" y="1447"/>
              <a:ext cx="65" cy="90"/>
            </a:xfrm>
            <a:custGeom>
              <a:avLst/>
              <a:gdLst>
                <a:gd name="T0" fmla="*/ 2 w 128"/>
                <a:gd name="T1" fmla="*/ 38 h 180"/>
                <a:gd name="T2" fmla="*/ 2 w 128"/>
                <a:gd name="T3" fmla="*/ 37 h 180"/>
                <a:gd name="T4" fmla="*/ 5 w 128"/>
                <a:gd name="T5" fmla="*/ 34 h 180"/>
                <a:gd name="T6" fmla="*/ 7 w 128"/>
                <a:gd name="T7" fmla="*/ 31 h 180"/>
                <a:gd name="T8" fmla="*/ 9 w 128"/>
                <a:gd name="T9" fmla="*/ 29 h 180"/>
                <a:gd name="T10" fmla="*/ 11 w 128"/>
                <a:gd name="T11" fmla="*/ 26 h 180"/>
                <a:gd name="T12" fmla="*/ 12 w 128"/>
                <a:gd name="T13" fmla="*/ 24 h 180"/>
                <a:gd name="T14" fmla="*/ 11 w 128"/>
                <a:gd name="T15" fmla="*/ 22 h 180"/>
                <a:gd name="T16" fmla="*/ 10 w 128"/>
                <a:gd name="T17" fmla="*/ 20 h 180"/>
                <a:gd name="T18" fmla="*/ 7 w 128"/>
                <a:gd name="T19" fmla="*/ 16 h 180"/>
                <a:gd name="T20" fmla="*/ 4 w 128"/>
                <a:gd name="T21" fmla="*/ 12 h 180"/>
                <a:gd name="T22" fmla="*/ 1 w 128"/>
                <a:gd name="T23" fmla="*/ 9 h 180"/>
                <a:gd name="T24" fmla="*/ 0 w 128"/>
                <a:gd name="T25" fmla="*/ 9 h 180"/>
                <a:gd name="T26" fmla="*/ 8 w 128"/>
                <a:gd name="T27" fmla="*/ 0 h 180"/>
                <a:gd name="T28" fmla="*/ 27 w 128"/>
                <a:gd name="T29" fmla="*/ 6 h 180"/>
                <a:gd name="T30" fmla="*/ 33 w 128"/>
                <a:gd name="T31" fmla="*/ 22 h 180"/>
                <a:gd name="T32" fmla="*/ 27 w 128"/>
                <a:gd name="T33" fmla="*/ 37 h 180"/>
                <a:gd name="T34" fmla="*/ 11 w 128"/>
                <a:gd name="T35" fmla="*/ 45 h 180"/>
                <a:gd name="T36" fmla="*/ 2 w 128"/>
                <a:gd name="T37" fmla="*/ 38 h 180"/>
                <a:gd name="T38" fmla="*/ 2 w 128"/>
                <a:gd name="T39" fmla="*/ 38 h 18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8" h="180">
                  <a:moveTo>
                    <a:pt x="7" y="151"/>
                  </a:moveTo>
                  <a:lnTo>
                    <a:pt x="8" y="146"/>
                  </a:lnTo>
                  <a:lnTo>
                    <a:pt x="17" y="135"/>
                  </a:lnTo>
                  <a:lnTo>
                    <a:pt x="26" y="123"/>
                  </a:lnTo>
                  <a:lnTo>
                    <a:pt x="34" y="113"/>
                  </a:lnTo>
                  <a:lnTo>
                    <a:pt x="41" y="103"/>
                  </a:lnTo>
                  <a:lnTo>
                    <a:pt x="46" y="96"/>
                  </a:lnTo>
                  <a:lnTo>
                    <a:pt x="44" y="86"/>
                  </a:lnTo>
                  <a:lnTo>
                    <a:pt x="38" y="77"/>
                  </a:lnTo>
                  <a:lnTo>
                    <a:pt x="26" y="62"/>
                  </a:lnTo>
                  <a:lnTo>
                    <a:pt x="14" y="48"/>
                  </a:lnTo>
                  <a:lnTo>
                    <a:pt x="2" y="36"/>
                  </a:lnTo>
                  <a:lnTo>
                    <a:pt x="0" y="33"/>
                  </a:lnTo>
                  <a:lnTo>
                    <a:pt x="31" y="0"/>
                  </a:lnTo>
                  <a:lnTo>
                    <a:pt x="104" y="21"/>
                  </a:lnTo>
                  <a:lnTo>
                    <a:pt x="128" y="86"/>
                  </a:lnTo>
                  <a:lnTo>
                    <a:pt x="106" y="147"/>
                  </a:lnTo>
                  <a:lnTo>
                    <a:pt x="43" y="180"/>
                  </a:lnTo>
                  <a:lnTo>
                    <a:pt x="7" y="151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3"/>
            <p:cNvSpPr>
              <a:spLocks/>
            </p:cNvSpPr>
            <p:nvPr/>
          </p:nvSpPr>
          <p:spPr bwMode="auto">
            <a:xfrm>
              <a:off x="3666" y="1436"/>
              <a:ext cx="331" cy="101"/>
            </a:xfrm>
            <a:custGeom>
              <a:avLst/>
              <a:gdLst>
                <a:gd name="T0" fmla="*/ 8 w 662"/>
                <a:gd name="T1" fmla="*/ 19 h 202"/>
                <a:gd name="T2" fmla="*/ 55 w 662"/>
                <a:gd name="T3" fmla="*/ 5 h 202"/>
                <a:gd name="T4" fmla="*/ 94 w 662"/>
                <a:gd name="T5" fmla="*/ 0 h 202"/>
                <a:gd name="T6" fmla="*/ 127 w 662"/>
                <a:gd name="T7" fmla="*/ 7 h 202"/>
                <a:gd name="T8" fmla="*/ 156 w 662"/>
                <a:gd name="T9" fmla="*/ 19 h 202"/>
                <a:gd name="T10" fmla="*/ 166 w 662"/>
                <a:gd name="T11" fmla="*/ 37 h 202"/>
                <a:gd name="T12" fmla="*/ 149 w 662"/>
                <a:gd name="T13" fmla="*/ 51 h 202"/>
                <a:gd name="T14" fmla="*/ 78 w 662"/>
                <a:gd name="T15" fmla="*/ 49 h 202"/>
                <a:gd name="T16" fmla="*/ 18 w 662"/>
                <a:gd name="T17" fmla="*/ 49 h 202"/>
                <a:gd name="T18" fmla="*/ 0 w 662"/>
                <a:gd name="T19" fmla="*/ 35 h 202"/>
                <a:gd name="T20" fmla="*/ 8 w 662"/>
                <a:gd name="T21" fmla="*/ 19 h 202"/>
                <a:gd name="T22" fmla="*/ 8 w 662"/>
                <a:gd name="T23" fmla="*/ 19 h 2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62" h="202">
                  <a:moveTo>
                    <a:pt x="31" y="74"/>
                  </a:moveTo>
                  <a:lnTo>
                    <a:pt x="219" y="19"/>
                  </a:lnTo>
                  <a:lnTo>
                    <a:pt x="374" y="0"/>
                  </a:lnTo>
                  <a:lnTo>
                    <a:pt x="506" y="27"/>
                  </a:lnTo>
                  <a:lnTo>
                    <a:pt x="622" y="75"/>
                  </a:lnTo>
                  <a:lnTo>
                    <a:pt x="662" y="146"/>
                  </a:lnTo>
                  <a:lnTo>
                    <a:pt x="595" y="202"/>
                  </a:lnTo>
                  <a:lnTo>
                    <a:pt x="312" y="195"/>
                  </a:lnTo>
                  <a:lnTo>
                    <a:pt x="72" y="195"/>
                  </a:lnTo>
                  <a:lnTo>
                    <a:pt x="0" y="139"/>
                  </a:lnTo>
                  <a:lnTo>
                    <a:pt x="31" y="74"/>
                  </a:lnTo>
                  <a:close/>
                </a:path>
              </a:pathLst>
            </a:custGeom>
            <a:solidFill>
              <a:srgbClr val="99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4"/>
            <p:cNvSpPr>
              <a:spLocks/>
            </p:cNvSpPr>
            <p:nvPr/>
          </p:nvSpPr>
          <p:spPr bwMode="auto">
            <a:xfrm>
              <a:off x="3819" y="1432"/>
              <a:ext cx="176" cy="105"/>
            </a:xfrm>
            <a:custGeom>
              <a:avLst/>
              <a:gdLst>
                <a:gd name="T0" fmla="*/ 0 w 353"/>
                <a:gd name="T1" fmla="*/ 4 h 209"/>
                <a:gd name="T2" fmla="*/ 1 w 353"/>
                <a:gd name="T3" fmla="*/ 4 h 209"/>
                <a:gd name="T4" fmla="*/ 4 w 353"/>
                <a:gd name="T5" fmla="*/ 4 h 209"/>
                <a:gd name="T6" fmla="*/ 6 w 353"/>
                <a:gd name="T7" fmla="*/ 4 h 209"/>
                <a:gd name="T8" fmla="*/ 8 w 353"/>
                <a:gd name="T9" fmla="*/ 5 h 209"/>
                <a:gd name="T10" fmla="*/ 10 w 353"/>
                <a:gd name="T11" fmla="*/ 5 h 209"/>
                <a:gd name="T12" fmla="*/ 12 w 353"/>
                <a:gd name="T13" fmla="*/ 5 h 209"/>
                <a:gd name="T14" fmla="*/ 14 w 353"/>
                <a:gd name="T15" fmla="*/ 5 h 209"/>
                <a:gd name="T16" fmla="*/ 16 w 353"/>
                <a:gd name="T17" fmla="*/ 5 h 209"/>
                <a:gd name="T18" fmla="*/ 20 w 353"/>
                <a:gd name="T19" fmla="*/ 6 h 209"/>
                <a:gd name="T20" fmla="*/ 22 w 353"/>
                <a:gd name="T21" fmla="*/ 7 h 209"/>
                <a:gd name="T22" fmla="*/ 21 w 353"/>
                <a:gd name="T23" fmla="*/ 8 h 209"/>
                <a:gd name="T24" fmla="*/ 20 w 353"/>
                <a:gd name="T25" fmla="*/ 9 h 209"/>
                <a:gd name="T26" fmla="*/ 16 w 353"/>
                <a:gd name="T27" fmla="*/ 11 h 209"/>
                <a:gd name="T28" fmla="*/ 13 w 353"/>
                <a:gd name="T29" fmla="*/ 13 h 209"/>
                <a:gd name="T30" fmla="*/ 9 w 353"/>
                <a:gd name="T31" fmla="*/ 15 h 209"/>
                <a:gd name="T32" fmla="*/ 6 w 353"/>
                <a:gd name="T33" fmla="*/ 17 h 209"/>
                <a:gd name="T34" fmla="*/ 3 w 353"/>
                <a:gd name="T35" fmla="*/ 19 h 209"/>
                <a:gd name="T36" fmla="*/ 2 w 353"/>
                <a:gd name="T37" fmla="*/ 21 h 209"/>
                <a:gd name="T38" fmla="*/ 2 w 353"/>
                <a:gd name="T39" fmla="*/ 23 h 209"/>
                <a:gd name="T40" fmla="*/ 4 w 353"/>
                <a:gd name="T41" fmla="*/ 24 h 209"/>
                <a:gd name="T42" fmla="*/ 5 w 353"/>
                <a:gd name="T43" fmla="*/ 25 h 209"/>
                <a:gd name="T44" fmla="*/ 8 w 353"/>
                <a:gd name="T45" fmla="*/ 26 h 209"/>
                <a:gd name="T46" fmla="*/ 11 w 353"/>
                <a:gd name="T47" fmla="*/ 27 h 209"/>
                <a:gd name="T48" fmla="*/ 14 w 353"/>
                <a:gd name="T49" fmla="*/ 28 h 209"/>
                <a:gd name="T50" fmla="*/ 16 w 353"/>
                <a:gd name="T51" fmla="*/ 28 h 209"/>
                <a:gd name="T52" fmla="*/ 17 w 353"/>
                <a:gd name="T53" fmla="*/ 29 h 209"/>
                <a:gd name="T54" fmla="*/ 16 w 353"/>
                <a:gd name="T55" fmla="*/ 30 h 209"/>
                <a:gd name="T56" fmla="*/ 16 w 353"/>
                <a:gd name="T57" fmla="*/ 30 h 209"/>
                <a:gd name="T58" fmla="*/ 13 w 353"/>
                <a:gd name="T59" fmla="*/ 31 h 209"/>
                <a:gd name="T60" fmla="*/ 11 w 353"/>
                <a:gd name="T61" fmla="*/ 33 h 209"/>
                <a:gd name="T62" fmla="*/ 8 w 353"/>
                <a:gd name="T63" fmla="*/ 33 h 209"/>
                <a:gd name="T64" fmla="*/ 6 w 353"/>
                <a:gd name="T65" fmla="*/ 35 h 209"/>
                <a:gd name="T66" fmla="*/ 4 w 353"/>
                <a:gd name="T67" fmla="*/ 36 h 209"/>
                <a:gd name="T68" fmla="*/ 4 w 353"/>
                <a:gd name="T69" fmla="*/ 38 h 209"/>
                <a:gd name="T70" fmla="*/ 4 w 353"/>
                <a:gd name="T71" fmla="*/ 40 h 209"/>
                <a:gd name="T72" fmla="*/ 5 w 353"/>
                <a:gd name="T73" fmla="*/ 42 h 209"/>
                <a:gd name="T74" fmla="*/ 7 w 353"/>
                <a:gd name="T75" fmla="*/ 44 h 209"/>
                <a:gd name="T76" fmla="*/ 9 w 353"/>
                <a:gd name="T77" fmla="*/ 46 h 209"/>
                <a:gd name="T78" fmla="*/ 11 w 353"/>
                <a:gd name="T79" fmla="*/ 48 h 209"/>
                <a:gd name="T80" fmla="*/ 13 w 353"/>
                <a:gd name="T81" fmla="*/ 49 h 209"/>
                <a:gd name="T82" fmla="*/ 15 w 353"/>
                <a:gd name="T83" fmla="*/ 50 h 209"/>
                <a:gd name="T84" fmla="*/ 16 w 353"/>
                <a:gd name="T85" fmla="*/ 51 h 209"/>
                <a:gd name="T86" fmla="*/ 67 w 353"/>
                <a:gd name="T87" fmla="*/ 53 h 209"/>
                <a:gd name="T88" fmla="*/ 83 w 353"/>
                <a:gd name="T89" fmla="*/ 48 h 209"/>
                <a:gd name="T90" fmla="*/ 88 w 353"/>
                <a:gd name="T91" fmla="*/ 29 h 209"/>
                <a:gd name="T92" fmla="*/ 67 w 353"/>
                <a:gd name="T93" fmla="*/ 12 h 209"/>
                <a:gd name="T94" fmla="*/ 28 w 353"/>
                <a:gd name="T95" fmla="*/ 0 h 209"/>
                <a:gd name="T96" fmla="*/ 8 w 353"/>
                <a:gd name="T97" fmla="*/ 3 h 209"/>
                <a:gd name="T98" fmla="*/ 0 w 353"/>
                <a:gd name="T99" fmla="*/ 4 h 209"/>
                <a:gd name="T100" fmla="*/ 0 w 353"/>
                <a:gd name="T101" fmla="*/ 4 h 20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53" h="209">
                  <a:moveTo>
                    <a:pt x="0" y="16"/>
                  </a:moveTo>
                  <a:lnTo>
                    <a:pt x="5" y="16"/>
                  </a:lnTo>
                  <a:lnTo>
                    <a:pt x="16" y="16"/>
                  </a:lnTo>
                  <a:lnTo>
                    <a:pt x="24" y="16"/>
                  </a:lnTo>
                  <a:lnTo>
                    <a:pt x="33" y="17"/>
                  </a:lnTo>
                  <a:lnTo>
                    <a:pt x="41" y="17"/>
                  </a:lnTo>
                  <a:lnTo>
                    <a:pt x="50" y="17"/>
                  </a:lnTo>
                  <a:lnTo>
                    <a:pt x="58" y="17"/>
                  </a:lnTo>
                  <a:lnTo>
                    <a:pt x="67" y="19"/>
                  </a:lnTo>
                  <a:lnTo>
                    <a:pt x="81" y="21"/>
                  </a:lnTo>
                  <a:lnTo>
                    <a:pt x="89" y="26"/>
                  </a:lnTo>
                  <a:lnTo>
                    <a:pt x="86" y="29"/>
                  </a:lnTo>
                  <a:lnTo>
                    <a:pt x="81" y="36"/>
                  </a:lnTo>
                  <a:lnTo>
                    <a:pt x="65" y="43"/>
                  </a:lnTo>
                  <a:lnTo>
                    <a:pt x="53" y="52"/>
                  </a:lnTo>
                  <a:lnTo>
                    <a:pt x="36" y="60"/>
                  </a:lnTo>
                  <a:lnTo>
                    <a:pt x="24" y="67"/>
                  </a:lnTo>
                  <a:lnTo>
                    <a:pt x="14" y="76"/>
                  </a:lnTo>
                  <a:lnTo>
                    <a:pt x="9" y="84"/>
                  </a:lnTo>
                  <a:lnTo>
                    <a:pt x="9" y="89"/>
                  </a:lnTo>
                  <a:lnTo>
                    <a:pt x="16" y="96"/>
                  </a:lnTo>
                  <a:lnTo>
                    <a:pt x="22" y="98"/>
                  </a:lnTo>
                  <a:lnTo>
                    <a:pt x="34" y="103"/>
                  </a:lnTo>
                  <a:lnTo>
                    <a:pt x="46" y="105"/>
                  </a:lnTo>
                  <a:lnTo>
                    <a:pt x="57" y="110"/>
                  </a:lnTo>
                  <a:lnTo>
                    <a:pt x="65" y="112"/>
                  </a:lnTo>
                  <a:lnTo>
                    <a:pt x="70" y="115"/>
                  </a:lnTo>
                  <a:lnTo>
                    <a:pt x="67" y="117"/>
                  </a:lnTo>
                  <a:lnTo>
                    <a:pt x="64" y="120"/>
                  </a:lnTo>
                  <a:lnTo>
                    <a:pt x="53" y="124"/>
                  </a:lnTo>
                  <a:lnTo>
                    <a:pt x="46" y="129"/>
                  </a:lnTo>
                  <a:lnTo>
                    <a:pt x="33" y="130"/>
                  </a:lnTo>
                  <a:lnTo>
                    <a:pt x="26" y="137"/>
                  </a:lnTo>
                  <a:lnTo>
                    <a:pt x="17" y="142"/>
                  </a:lnTo>
                  <a:lnTo>
                    <a:pt x="17" y="151"/>
                  </a:lnTo>
                  <a:lnTo>
                    <a:pt x="17" y="158"/>
                  </a:lnTo>
                  <a:lnTo>
                    <a:pt x="21" y="166"/>
                  </a:lnTo>
                  <a:lnTo>
                    <a:pt x="29" y="175"/>
                  </a:lnTo>
                  <a:lnTo>
                    <a:pt x="38" y="182"/>
                  </a:lnTo>
                  <a:lnTo>
                    <a:pt x="46" y="189"/>
                  </a:lnTo>
                  <a:lnTo>
                    <a:pt x="55" y="194"/>
                  </a:lnTo>
                  <a:lnTo>
                    <a:pt x="62" y="197"/>
                  </a:lnTo>
                  <a:lnTo>
                    <a:pt x="65" y="201"/>
                  </a:lnTo>
                  <a:lnTo>
                    <a:pt x="268" y="209"/>
                  </a:lnTo>
                  <a:lnTo>
                    <a:pt x="333" y="192"/>
                  </a:lnTo>
                  <a:lnTo>
                    <a:pt x="353" y="113"/>
                  </a:lnTo>
                  <a:lnTo>
                    <a:pt x="271" y="45"/>
                  </a:lnTo>
                  <a:lnTo>
                    <a:pt x="113" y="0"/>
                  </a:lnTo>
                  <a:lnTo>
                    <a:pt x="34" y="9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8C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5"/>
            <p:cNvSpPr>
              <a:spLocks/>
            </p:cNvSpPr>
            <p:nvPr/>
          </p:nvSpPr>
          <p:spPr bwMode="auto">
            <a:xfrm>
              <a:off x="3434" y="1157"/>
              <a:ext cx="1950" cy="838"/>
            </a:xfrm>
            <a:custGeom>
              <a:avLst/>
              <a:gdLst>
                <a:gd name="T0" fmla="*/ 355 w 3900"/>
                <a:gd name="T1" fmla="*/ 14 h 1676"/>
                <a:gd name="T2" fmla="*/ 283 w 3900"/>
                <a:gd name="T3" fmla="*/ 25 h 1676"/>
                <a:gd name="T4" fmla="*/ 209 w 3900"/>
                <a:gd name="T5" fmla="*/ 41 h 1676"/>
                <a:gd name="T6" fmla="*/ 146 w 3900"/>
                <a:gd name="T7" fmla="*/ 59 h 1676"/>
                <a:gd name="T8" fmla="*/ 87 w 3900"/>
                <a:gd name="T9" fmla="*/ 81 h 1676"/>
                <a:gd name="T10" fmla="*/ 21 w 3900"/>
                <a:gd name="T11" fmla="*/ 129 h 1676"/>
                <a:gd name="T12" fmla="*/ 1 w 3900"/>
                <a:gd name="T13" fmla="*/ 191 h 1676"/>
                <a:gd name="T14" fmla="*/ 51 w 3900"/>
                <a:gd name="T15" fmla="*/ 263 h 1676"/>
                <a:gd name="T16" fmla="*/ 106 w 3900"/>
                <a:gd name="T17" fmla="*/ 301 h 1676"/>
                <a:gd name="T18" fmla="*/ 170 w 3900"/>
                <a:gd name="T19" fmla="*/ 332 h 1676"/>
                <a:gd name="T20" fmla="*/ 239 w 3900"/>
                <a:gd name="T21" fmla="*/ 356 h 1676"/>
                <a:gd name="T22" fmla="*/ 308 w 3900"/>
                <a:gd name="T23" fmla="*/ 374 h 1676"/>
                <a:gd name="T24" fmla="*/ 375 w 3900"/>
                <a:gd name="T25" fmla="*/ 388 h 1676"/>
                <a:gd name="T26" fmla="*/ 436 w 3900"/>
                <a:gd name="T27" fmla="*/ 400 h 1676"/>
                <a:gd name="T28" fmla="*/ 491 w 3900"/>
                <a:gd name="T29" fmla="*/ 409 h 1676"/>
                <a:gd name="T30" fmla="*/ 560 w 3900"/>
                <a:gd name="T31" fmla="*/ 418 h 1676"/>
                <a:gd name="T32" fmla="*/ 626 w 3900"/>
                <a:gd name="T33" fmla="*/ 419 h 1676"/>
                <a:gd name="T34" fmla="*/ 686 w 3900"/>
                <a:gd name="T35" fmla="*/ 413 h 1676"/>
                <a:gd name="T36" fmla="*/ 759 w 3900"/>
                <a:gd name="T37" fmla="*/ 400 h 1676"/>
                <a:gd name="T38" fmla="*/ 831 w 3900"/>
                <a:gd name="T39" fmla="*/ 380 h 1676"/>
                <a:gd name="T40" fmla="*/ 891 w 3900"/>
                <a:gd name="T41" fmla="*/ 351 h 1676"/>
                <a:gd name="T42" fmla="*/ 951 w 3900"/>
                <a:gd name="T43" fmla="*/ 295 h 1676"/>
                <a:gd name="T44" fmla="*/ 975 w 3900"/>
                <a:gd name="T45" fmla="*/ 214 h 1676"/>
                <a:gd name="T46" fmla="*/ 930 w 3900"/>
                <a:gd name="T47" fmla="*/ 137 h 1676"/>
                <a:gd name="T48" fmla="*/ 877 w 3900"/>
                <a:gd name="T49" fmla="*/ 92 h 1676"/>
                <a:gd name="T50" fmla="*/ 813 w 3900"/>
                <a:gd name="T51" fmla="*/ 53 h 1676"/>
                <a:gd name="T52" fmla="*/ 750 w 3900"/>
                <a:gd name="T53" fmla="*/ 28 h 1676"/>
                <a:gd name="T54" fmla="*/ 693 w 3900"/>
                <a:gd name="T55" fmla="*/ 16 h 1676"/>
                <a:gd name="T56" fmla="*/ 634 w 3900"/>
                <a:gd name="T57" fmla="*/ 11 h 1676"/>
                <a:gd name="T58" fmla="*/ 565 w 3900"/>
                <a:gd name="T59" fmla="*/ 5 h 1676"/>
                <a:gd name="T60" fmla="*/ 561 w 3900"/>
                <a:gd name="T61" fmla="*/ 22 h 1676"/>
                <a:gd name="T62" fmla="*/ 632 w 3900"/>
                <a:gd name="T63" fmla="*/ 27 h 1676"/>
                <a:gd name="T64" fmla="*/ 714 w 3900"/>
                <a:gd name="T65" fmla="*/ 35 h 1676"/>
                <a:gd name="T66" fmla="*/ 768 w 3900"/>
                <a:gd name="T67" fmla="*/ 51 h 1676"/>
                <a:gd name="T68" fmla="*/ 823 w 3900"/>
                <a:gd name="T69" fmla="*/ 77 h 1676"/>
                <a:gd name="T70" fmla="*/ 877 w 3900"/>
                <a:gd name="T71" fmla="*/ 114 h 1676"/>
                <a:gd name="T72" fmla="*/ 941 w 3900"/>
                <a:gd name="T73" fmla="*/ 182 h 1676"/>
                <a:gd name="T74" fmla="*/ 956 w 3900"/>
                <a:gd name="T75" fmla="*/ 257 h 1676"/>
                <a:gd name="T76" fmla="*/ 900 w 3900"/>
                <a:gd name="T77" fmla="*/ 326 h 1676"/>
                <a:gd name="T78" fmla="*/ 849 w 3900"/>
                <a:gd name="T79" fmla="*/ 355 h 1676"/>
                <a:gd name="T80" fmla="*/ 786 w 3900"/>
                <a:gd name="T81" fmla="*/ 376 h 1676"/>
                <a:gd name="T82" fmla="*/ 720 w 3900"/>
                <a:gd name="T83" fmla="*/ 391 h 1676"/>
                <a:gd name="T84" fmla="*/ 659 w 3900"/>
                <a:gd name="T85" fmla="*/ 400 h 1676"/>
                <a:gd name="T86" fmla="*/ 604 w 3900"/>
                <a:gd name="T87" fmla="*/ 401 h 1676"/>
                <a:gd name="T88" fmla="*/ 534 w 3900"/>
                <a:gd name="T89" fmla="*/ 395 h 1676"/>
                <a:gd name="T90" fmla="*/ 482 w 3900"/>
                <a:gd name="T91" fmla="*/ 390 h 1676"/>
                <a:gd name="T92" fmla="*/ 421 w 3900"/>
                <a:gd name="T93" fmla="*/ 382 h 1676"/>
                <a:gd name="T94" fmla="*/ 356 w 3900"/>
                <a:gd name="T95" fmla="*/ 371 h 1676"/>
                <a:gd name="T96" fmla="*/ 290 w 3900"/>
                <a:gd name="T97" fmla="*/ 356 h 1676"/>
                <a:gd name="T98" fmla="*/ 224 w 3900"/>
                <a:gd name="T99" fmla="*/ 336 h 1676"/>
                <a:gd name="T100" fmla="*/ 162 w 3900"/>
                <a:gd name="T101" fmla="*/ 311 h 1676"/>
                <a:gd name="T102" fmla="*/ 105 w 3900"/>
                <a:gd name="T103" fmla="*/ 281 h 1676"/>
                <a:gd name="T104" fmla="*/ 39 w 3900"/>
                <a:gd name="T105" fmla="*/ 228 h 1676"/>
                <a:gd name="T106" fmla="*/ 22 w 3900"/>
                <a:gd name="T107" fmla="*/ 173 h 1676"/>
                <a:gd name="T108" fmla="*/ 72 w 3900"/>
                <a:gd name="T109" fmla="*/ 105 h 1676"/>
                <a:gd name="T110" fmla="*/ 134 w 3900"/>
                <a:gd name="T111" fmla="*/ 76 h 1676"/>
                <a:gd name="T112" fmla="*/ 191 w 3900"/>
                <a:gd name="T113" fmla="*/ 58 h 1676"/>
                <a:gd name="T114" fmla="*/ 255 w 3900"/>
                <a:gd name="T115" fmla="*/ 44 h 1676"/>
                <a:gd name="T116" fmla="*/ 313 w 3900"/>
                <a:gd name="T117" fmla="*/ 33 h 1676"/>
                <a:gd name="T118" fmla="*/ 362 w 3900"/>
                <a:gd name="T119" fmla="*/ 28 h 1676"/>
                <a:gd name="T120" fmla="*/ 439 w 3900"/>
                <a:gd name="T121" fmla="*/ 22 h 1676"/>
                <a:gd name="T122" fmla="*/ 507 w 3900"/>
                <a:gd name="T123" fmla="*/ 16 h 16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900" h="1676">
                  <a:moveTo>
                    <a:pt x="1641" y="27"/>
                  </a:moveTo>
                  <a:lnTo>
                    <a:pt x="1636" y="27"/>
                  </a:lnTo>
                  <a:lnTo>
                    <a:pt x="1626" y="27"/>
                  </a:lnTo>
                  <a:lnTo>
                    <a:pt x="1614" y="27"/>
                  </a:lnTo>
                  <a:lnTo>
                    <a:pt x="1605" y="29"/>
                  </a:lnTo>
                  <a:lnTo>
                    <a:pt x="1595" y="31"/>
                  </a:lnTo>
                  <a:lnTo>
                    <a:pt x="1583" y="33"/>
                  </a:lnTo>
                  <a:lnTo>
                    <a:pt x="1567" y="33"/>
                  </a:lnTo>
                  <a:lnTo>
                    <a:pt x="1552" y="36"/>
                  </a:lnTo>
                  <a:lnTo>
                    <a:pt x="1542" y="36"/>
                  </a:lnTo>
                  <a:lnTo>
                    <a:pt x="1533" y="38"/>
                  </a:lnTo>
                  <a:lnTo>
                    <a:pt x="1523" y="39"/>
                  </a:lnTo>
                  <a:lnTo>
                    <a:pt x="1516" y="41"/>
                  </a:lnTo>
                  <a:lnTo>
                    <a:pt x="1504" y="41"/>
                  </a:lnTo>
                  <a:lnTo>
                    <a:pt x="1494" y="43"/>
                  </a:lnTo>
                  <a:lnTo>
                    <a:pt x="1483" y="45"/>
                  </a:lnTo>
                  <a:lnTo>
                    <a:pt x="1475" y="46"/>
                  </a:lnTo>
                  <a:lnTo>
                    <a:pt x="1463" y="48"/>
                  </a:lnTo>
                  <a:lnTo>
                    <a:pt x="1452" y="48"/>
                  </a:lnTo>
                  <a:lnTo>
                    <a:pt x="1442" y="50"/>
                  </a:lnTo>
                  <a:lnTo>
                    <a:pt x="1432" y="53"/>
                  </a:lnTo>
                  <a:lnTo>
                    <a:pt x="1420" y="53"/>
                  </a:lnTo>
                  <a:lnTo>
                    <a:pt x="1408" y="55"/>
                  </a:lnTo>
                  <a:lnTo>
                    <a:pt x="1396" y="57"/>
                  </a:lnTo>
                  <a:lnTo>
                    <a:pt x="1382" y="58"/>
                  </a:lnTo>
                  <a:lnTo>
                    <a:pt x="1370" y="60"/>
                  </a:lnTo>
                  <a:lnTo>
                    <a:pt x="1358" y="62"/>
                  </a:lnTo>
                  <a:lnTo>
                    <a:pt x="1346" y="63"/>
                  </a:lnTo>
                  <a:lnTo>
                    <a:pt x="1334" y="65"/>
                  </a:lnTo>
                  <a:lnTo>
                    <a:pt x="1319" y="67"/>
                  </a:lnTo>
                  <a:lnTo>
                    <a:pt x="1307" y="70"/>
                  </a:lnTo>
                  <a:lnTo>
                    <a:pt x="1293" y="72"/>
                  </a:lnTo>
                  <a:lnTo>
                    <a:pt x="1281" y="75"/>
                  </a:lnTo>
                  <a:lnTo>
                    <a:pt x="1267" y="77"/>
                  </a:lnTo>
                  <a:lnTo>
                    <a:pt x="1254" y="81"/>
                  </a:lnTo>
                  <a:lnTo>
                    <a:pt x="1240" y="81"/>
                  </a:lnTo>
                  <a:lnTo>
                    <a:pt x="1226" y="84"/>
                  </a:lnTo>
                  <a:lnTo>
                    <a:pt x="1212" y="84"/>
                  </a:lnTo>
                  <a:lnTo>
                    <a:pt x="1199" y="87"/>
                  </a:lnTo>
                  <a:lnTo>
                    <a:pt x="1185" y="89"/>
                  </a:lnTo>
                  <a:lnTo>
                    <a:pt x="1171" y="93"/>
                  </a:lnTo>
                  <a:lnTo>
                    <a:pt x="1158" y="94"/>
                  </a:lnTo>
                  <a:lnTo>
                    <a:pt x="1144" y="96"/>
                  </a:lnTo>
                  <a:lnTo>
                    <a:pt x="1130" y="98"/>
                  </a:lnTo>
                  <a:lnTo>
                    <a:pt x="1115" y="101"/>
                  </a:lnTo>
                  <a:lnTo>
                    <a:pt x="1101" y="103"/>
                  </a:lnTo>
                  <a:lnTo>
                    <a:pt x="1087" y="106"/>
                  </a:lnTo>
                  <a:lnTo>
                    <a:pt x="1074" y="110"/>
                  </a:lnTo>
                  <a:lnTo>
                    <a:pt x="1060" y="111"/>
                  </a:lnTo>
                  <a:lnTo>
                    <a:pt x="1046" y="113"/>
                  </a:lnTo>
                  <a:lnTo>
                    <a:pt x="1032" y="118"/>
                  </a:lnTo>
                  <a:lnTo>
                    <a:pt x="1019" y="120"/>
                  </a:lnTo>
                  <a:lnTo>
                    <a:pt x="1007" y="125"/>
                  </a:lnTo>
                  <a:lnTo>
                    <a:pt x="991" y="127"/>
                  </a:lnTo>
                  <a:lnTo>
                    <a:pt x="978" y="129"/>
                  </a:lnTo>
                  <a:lnTo>
                    <a:pt x="964" y="130"/>
                  </a:lnTo>
                  <a:lnTo>
                    <a:pt x="950" y="134"/>
                  </a:lnTo>
                  <a:lnTo>
                    <a:pt x="936" y="135"/>
                  </a:lnTo>
                  <a:lnTo>
                    <a:pt x="924" y="141"/>
                  </a:lnTo>
                  <a:lnTo>
                    <a:pt x="912" y="142"/>
                  </a:lnTo>
                  <a:lnTo>
                    <a:pt x="899" y="146"/>
                  </a:lnTo>
                  <a:lnTo>
                    <a:pt x="885" y="147"/>
                  </a:lnTo>
                  <a:lnTo>
                    <a:pt x="871" y="153"/>
                  </a:lnTo>
                  <a:lnTo>
                    <a:pt x="859" y="154"/>
                  </a:lnTo>
                  <a:lnTo>
                    <a:pt x="847" y="159"/>
                  </a:lnTo>
                  <a:lnTo>
                    <a:pt x="834" y="161"/>
                  </a:lnTo>
                  <a:lnTo>
                    <a:pt x="820" y="165"/>
                  </a:lnTo>
                  <a:lnTo>
                    <a:pt x="808" y="168"/>
                  </a:lnTo>
                  <a:lnTo>
                    <a:pt x="798" y="173"/>
                  </a:lnTo>
                  <a:lnTo>
                    <a:pt x="784" y="175"/>
                  </a:lnTo>
                  <a:lnTo>
                    <a:pt x="772" y="177"/>
                  </a:lnTo>
                  <a:lnTo>
                    <a:pt x="758" y="180"/>
                  </a:lnTo>
                  <a:lnTo>
                    <a:pt x="748" y="185"/>
                  </a:lnTo>
                  <a:lnTo>
                    <a:pt x="736" y="187"/>
                  </a:lnTo>
                  <a:lnTo>
                    <a:pt x="726" y="190"/>
                  </a:lnTo>
                  <a:lnTo>
                    <a:pt x="712" y="192"/>
                  </a:lnTo>
                  <a:lnTo>
                    <a:pt x="702" y="197"/>
                  </a:lnTo>
                  <a:lnTo>
                    <a:pt x="690" y="201"/>
                  </a:lnTo>
                  <a:lnTo>
                    <a:pt x="679" y="204"/>
                  </a:lnTo>
                  <a:lnTo>
                    <a:pt x="667" y="206"/>
                  </a:lnTo>
                  <a:lnTo>
                    <a:pt x="657" y="211"/>
                  </a:lnTo>
                  <a:lnTo>
                    <a:pt x="647" y="214"/>
                  </a:lnTo>
                  <a:lnTo>
                    <a:pt x="635" y="218"/>
                  </a:lnTo>
                  <a:lnTo>
                    <a:pt x="624" y="221"/>
                  </a:lnTo>
                  <a:lnTo>
                    <a:pt x="616" y="225"/>
                  </a:lnTo>
                  <a:lnTo>
                    <a:pt x="602" y="228"/>
                  </a:lnTo>
                  <a:lnTo>
                    <a:pt x="592" y="231"/>
                  </a:lnTo>
                  <a:lnTo>
                    <a:pt x="582" y="235"/>
                  </a:lnTo>
                  <a:lnTo>
                    <a:pt x="571" y="238"/>
                  </a:lnTo>
                  <a:lnTo>
                    <a:pt x="561" y="240"/>
                  </a:lnTo>
                  <a:lnTo>
                    <a:pt x="551" y="243"/>
                  </a:lnTo>
                  <a:lnTo>
                    <a:pt x="540" y="247"/>
                  </a:lnTo>
                  <a:lnTo>
                    <a:pt x="532" y="252"/>
                  </a:lnTo>
                  <a:lnTo>
                    <a:pt x="522" y="254"/>
                  </a:lnTo>
                  <a:lnTo>
                    <a:pt x="511" y="257"/>
                  </a:lnTo>
                  <a:lnTo>
                    <a:pt x="503" y="261"/>
                  </a:lnTo>
                  <a:lnTo>
                    <a:pt x="492" y="266"/>
                  </a:lnTo>
                  <a:lnTo>
                    <a:pt x="484" y="269"/>
                  </a:lnTo>
                  <a:lnTo>
                    <a:pt x="475" y="271"/>
                  </a:lnTo>
                  <a:lnTo>
                    <a:pt x="465" y="274"/>
                  </a:lnTo>
                  <a:lnTo>
                    <a:pt x="458" y="279"/>
                  </a:lnTo>
                  <a:lnTo>
                    <a:pt x="448" y="281"/>
                  </a:lnTo>
                  <a:lnTo>
                    <a:pt x="439" y="285"/>
                  </a:lnTo>
                  <a:lnTo>
                    <a:pt x="431" y="286"/>
                  </a:lnTo>
                  <a:lnTo>
                    <a:pt x="422" y="291"/>
                  </a:lnTo>
                  <a:lnTo>
                    <a:pt x="405" y="298"/>
                  </a:lnTo>
                  <a:lnTo>
                    <a:pt x="390" y="305"/>
                  </a:lnTo>
                  <a:lnTo>
                    <a:pt x="372" y="312"/>
                  </a:lnTo>
                  <a:lnTo>
                    <a:pt x="359" y="317"/>
                  </a:lnTo>
                  <a:lnTo>
                    <a:pt x="345" y="324"/>
                  </a:lnTo>
                  <a:lnTo>
                    <a:pt x="331" y="332"/>
                  </a:lnTo>
                  <a:lnTo>
                    <a:pt x="318" y="336"/>
                  </a:lnTo>
                  <a:lnTo>
                    <a:pt x="304" y="343"/>
                  </a:lnTo>
                  <a:lnTo>
                    <a:pt x="290" y="348"/>
                  </a:lnTo>
                  <a:lnTo>
                    <a:pt x="278" y="355"/>
                  </a:lnTo>
                  <a:lnTo>
                    <a:pt x="266" y="360"/>
                  </a:lnTo>
                  <a:lnTo>
                    <a:pt x="256" y="365"/>
                  </a:lnTo>
                  <a:lnTo>
                    <a:pt x="244" y="372"/>
                  </a:lnTo>
                  <a:lnTo>
                    <a:pt x="235" y="379"/>
                  </a:lnTo>
                  <a:lnTo>
                    <a:pt x="225" y="382"/>
                  </a:lnTo>
                  <a:lnTo>
                    <a:pt x="215" y="389"/>
                  </a:lnTo>
                  <a:lnTo>
                    <a:pt x="206" y="396"/>
                  </a:lnTo>
                  <a:lnTo>
                    <a:pt x="198" y="401"/>
                  </a:lnTo>
                  <a:lnTo>
                    <a:pt x="180" y="411"/>
                  </a:lnTo>
                  <a:lnTo>
                    <a:pt x="167" y="425"/>
                  </a:lnTo>
                  <a:lnTo>
                    <a:pt x="151" y="435"/>
                  </a:lnTo>
                  <a:lnTo>
                    <a:pt x="138" y="447"/>
                  </a:lnTo>
                  <a:lnTo>
                    <a:pt x="126" y="459"/>
                  </a:lnTo>
                  <a:lnTo>
                    <a:pt x="115" y="475"/>
                  </a:lnTo>
                  <a:lnTo>
                    <a:pt x="103" y="487"/>
                  </a:lnTo>
                  <a:lnTo>
                    <a:pt x="91" y="500"/>
                  </a:lnTo>
                  <a:lnTo>
                    <a:pt x="81" y="516"/>
                  </a:lnTo>
                  <a:lnTo>
                    <a:pt x="71" y="533"/>
                  </a:lnTo>
                  <a:lnTo>
                    <a:pt x="60" y="547"/>
                  </a:lnTo>
                  <a:lnTo>
                    <a:pt x="50" y="564"/>
                  </a:lnTo>
                  <a:lnTo>
                    <a:pt x="45" y="572"/>
                  </a:lnTo>
                  <a:lnTo>
                    <a:pt x="40" y="583"/>
                  </a:lnTo>
                  <a:lnTo>
                    <a:pt x="36" y="591"/>
                  </a:lnTo>
                  <a:lnTo>
                    <a:pt x="31" y="600"/>
                  </a:lnTo>
                  <a:lnTo>
                    <a:pt x="26" y="610"/>
                  </a:lnTo>
                  <a:lnTo>
                    <a:pt x="23" y="619"/>
                  </a:lnTo>
                  <a:lnTo>
                    <a:pt x="19" y="631"/>
                  </a:lnTo>
                  <a:lnTo>
                    <a:pt x="16" y="641"/>
                  </a:lnTo>
                  <a:lnTo>
                    <a:pt x="11" y="650"/>
                  </a:lnTo>
                  <a:lnTo>
                    <a:pt x="9" y="662"/>
                  </a:lnTo>
                  <a:lnTo>
                    <a:pt x="7" y="672"/>
                  </a:lnTo>
                  <a:lnTo>
                    <a:pt x="7" y="684"/>
                  </a:lnTo>
                  <a:lnTo>
                    <a:pt x="4" y="694"/>
                  </a:lnTo>
                  <a:lnTo>
                    <a:pt x="2" y="706"/>
                  </a:lnTo>
                  <a:lnTo>
                    <a:pt x="0" y="716"/>
                  </a:lnTo>
                  <a:lnTo>
                    <a:pt x="0" y="728"/>
                  </a:lnTo>
                  <a:lnTo>
                    <a:pt x="0" y="740"/>
                  </a:lnTo>
                  <a:lnTo>
                    <a:pt x="0" y="752"/>
                  </a:lnTo>
                  <a:lnTo>
                    <a:pt x="2" y="763"/>
                  </a:lnTo>
                  <a:lnTo>
                    <a:pt x="6" y="775"/>
                  </a:lnTo>
                  <a:lnTo>
                    <a:pt x="7" y="787"/>
                  </a:lnTo>
                  <a:lnTo>
                    <a:pt x="9" y="799"/>
                  </a:lnTo>
                  <a:lnTo>
                    <a:pt x="14" y="811"/>
                  </a:lnTo>
                  <a:lnTo>
                    <a:pt x="19" y="824"/>
                  </a:lnTo>
                  <a:lnTo>
                    <a:pt x="24" y="838"/>
                  </a:lnTo>
                  <a:lnTo>
                    <a:pt x="28" y="850"/>
                  </a:lnTo>
                  <a:lnTo>
                    <a:pt x="35" y="864"/>
                  </a:lnTo>
                  <a:lnTo>
                    <a:pt x="43" y="877"/>
                  </a:lnTo>
                  <a:lnTo>
                    <a:pt x="50" y="889"/>
                  </a:lnTo>
                  <a:lnTo>
                    <a:pt x="59" y="901"/>
                  </a:lnTo>
                  <a:lnTo>
                    <a:pt x="69" y="915"/>
                  </a:lnTo>
                  <a:lnTo>
                    <a:pt x="79" y="929"/>
                  </a:lnTo>
                  <a:lnTo>
                    <a:pt x="88" y="943"/>
                  </a:lnTo>
                  <a:lnTo>
                    <a:pt x="102" y="956"/>
                  </a:lnTo>
                  <a:lnTo>
                    <a:pt x="114" y="970"/>
                  </a:lnTo>
                  <a:lnTo>
                    <a:pt x="127" y="984"/>
                  </a:lnTo>
                  <a:lnTo>
                    <a:pt x="139" y="996"/>
                  </a:lnTo>
                  <a:lnTo>
                    <a:pt x="153" y="1011"/>
                  </a:lnTo>
                  <a:lnTo>
                    <a:pt x="168" y="1025"/>
                  </a:lnTo>
                  <a:lnTo>
                    <a:pt x="186" y="1039"/>
                  </a:lnTo>
                  <a:lnTo>
                    <a:pt x="201" y="1052"/>
                  </a:lnTo>
                  <a:lnTo>
                    <a:pt x="218" y="1066"/>
                  </a:lnTo>
                  <a:lnTo>
                    <a:pt x="227" y="1073"/>
                  </a:lnTo>
                  <a:lnTo>
                    <a:pt x="237" y="1080"/>
                  </a:lnTo>
                  <a:lnTo>
                    <a:pt x="246" y="1087"/>
                  </a:lnTo>
                  <a:lnTo>
                    <a:pt x="256" y="1093"/>
                  </a:lnTo>
                  <a:lnTo>
                    <a:pt x="263" y="1099"/>
                  </a:lnTo>
                  <a:lnTo>
                    <a:pt x="273" y="1105"/>
                  </a:lnTo>
                  <a:lnTo>
                    <a:pt x="282" y="1111"/>
                  </a:lnTo>
                  <a:lnTo>
                    <a:pt x="290" y="1119"/>
                  </a:lnTo>
                  <a:lnTo>
                    <a:pt x="300" y="1124"/>
                  </a:lnTo>
                  <a:lnTo>
                    <a:pt x="311" y="1131"/>
                  </a:lnTo>
                  <a:lnTo>
                    <a:pt x="321" y="1136"/>
                  </a:lnTo>
                  <a:lnTo>
                    <a:pt x="331" y="1145"/>
                  </a:lnTo>
                  <a:lnTo>
                    <a:pt x="340" y="1152"/>
                  </a:lnTo>
                  <a:lnTo>
                    <a:pt x="350" y="1157"/>
                  </a:lnTo>
                  <a:lnTo>
                    <a:pt x="360" y="1164"/>
                  </a:lnTo>
                  <a:lnTo>
                    <a:pt x="371" y="1171"/>
                  </a:lnTo>
                  <a:lnTo>
                    <a:pt x="381" y="1177"/>
                  </a:lnTo>
                  <a:lnTo>
                    <a:pt x="391" y="1184"/>
                  </a:lnTo>
                  <a:lnTo>
                    <a:pt x="402" y="1189"/>
                  </a:lnTo>
                  <a:lnTo>
                    <a:pt x="414" y="1198"/>
                  </a:lnTo>
                  <a:lnTo>
                    <a:pt x="424" y="1201"/>
                  </a:lnTo>
                  <a:lnTo>
                    <a:pt x="436" y="1208"/>
                  </a:lnTo>
                  <a:lnTo>
                    <a:pt x="444" y="1215"/>
                  </a:lnTo>
                  <a:lnTo>
                    <a:pt x="458" y="1222"/>
                  </a:lnTo>
                  <a:lnTo>
                    <a:pt x="468" y="1227"/>
                  </a:lnTo>
                  <a:lnTo>
                    <a:pt x="480" y="1232"/>
                  </a:lnTo>
                  <a:lnTo>
                    <a:pt x="492" y="1239"/>
                  </a:lnTo>
                  <a:lnTo>
                    <a:pt x="504" y="1248"/>
                  </a:lnTo>
                  <a:lnTo>
                    <a:pt x="515" y="1251"/>
                  </a:lnTo>
                  <a:lnTo>
                    <a:pt x="527" y="1258"/>
                  </a:lnTo>
                  <a:lnTo>
                    <a:pt x="537" y="1263"/>
                  </a:lnTo>
                  <a:lnTo>
                    <a:pt x="551" y="1270"/>
                  </a:lnTo>
                  <a:lnTo>
                    <a:pt x="561" y="1275"/>
                  </a:lnTo>
                  <a:lnTo>
                    <a:pt x="573" y="1280"/>
                  </a:lnTo>
                  <a:lnTo>
                    <a:pt x="585" y="1287"/>
                  </a:lnTo>
                  <a:lnTo>
                    <a:pt x="599" y="1294"/>
                  </a:lnTo>
                  <a:lnTo>
                    <a:pt x="609" y="1297"/>
                  </a:lnTo>
                  <a:lnTo>
                    <a:pt x="621" y="1303"/>
                  </a:lnTo>
                  <a:lnTo>
                    <a:pt x="633" y="1308"/>
                  </a:lnTo>
                  <a:lnTo>
                    <a:pt x="645" y="1311"/>
                  </a:lnTo>
                  <a:lnTo>
                    <a:pt x="655" y="1316"/>
                  </a:lnTo>
                  <a:lnTo>
                    <a:pt x="667" y="1321"/>
                  </a:lnTo>
                  <a:lnTo>
                    <a:pt x="679" y="1327"/>
                  </a:lnTo>
                  <a:lnTo>
                    <a:pt x="693" y="1332"/>
                  </a:lnTo>
                  <a:lnTo>
                    <a:pt x="703" y="1337"/>
                  </a:lnTo>
                  <a:lnTo>
                    <a:pt x="715" y="1342"/>
                  </a:lnTo>
                  <a:lnTo>
                    <a:pt x="727" y="1345"/>
                  </a:lnTo>
                  <a:lnTo>
                    <a:pt x="741" y="1350"/>
                  </a:lnTo>
                  <a:lnTo>
                    <a:pt x="753" y="1356"/>
                  </a:lnTo>
                  <a:lnTo>
                    <a:pt x="765" y="1359"/>
                  </a:lnTo>
                  <a:lnTo>
                    <a:pt x="777" y="1364"/>
                  </a:lnTo>
                  <a:lnTo>
                    <a:pt x="791" y="1369"/>
                  </a:lnTo>
                  <a:lnTo>
                    <a:pt x="803" y="1373"/>
                  </a:lnTo>
                  <a:lnTo>
                    <a:pt x="815" y="1376"/>
                  </a:lnTo>
                  <a:lnTo>
                    <a:pt x="827" y="1380"/>
                  </a:lnTo>
                  <a:lnTo>
                    <a:pt x="840" y="1385"/>
                  </a:lnTo>
                  <a:lnTo>
                    <a:pt x="852" y="1388"/>
                  </a:lnTo>
                  <a:lnTo>
                    <a:pt x="866" y="1392"/>
                  </a:lnTo>
                  <a:lnTo>
                    <a:pt x="878" y="1397"/>
                  </a:lnTo>
                  <a:lnTo>
                    <a:pt x="892" y="1402"/>
                  </a:lnTo>
                  <a:lnTo>
                    <a:pt x="904" y="1405"/>
                  </a:lnTo>
                  <a:lnTo>
                    <a:pt x="916" y="1409"/>
                  </a:lnTo>
                  <a:lnTo>
                    <a:pt x="928" y="1412"/>
                  </a:lnTo>
                  <a:lnTo>
                    <a:pt x="943" y="1417"/>
                  </a:lnTo>
                  <a:lnTo>
                    <a:pt x="955" y="1421"/>
                  </a:lnTo>
                  <a:lnTo>
                    <a:pt x="967" y="1424"/>
                  </a:lnTo>
                  <a:lnTo>
                    <a:pt x="979" y="1429"/>
                  </a:lnTo>
                  <a:lnTo>
                    <a:pt x="993" y="1434"/>
                  </a:lnTo>
                  <a:lnTo>
                    <a:pt x="1007" y="1436"/>
                  </a:lnTo>
                  <a:lnTo>
                    <a:pt x="1019" y="1440"/>
                  </a:lnTo>
                  <a:lnTo>
                    <a:pt x="1031" y="1441"/>
                  </a:lnTo>
                  <a:lnTo>
                    <a:pt x="1043" y="1446"/>
                  </a:lnTo>
                  <a:lnTo>
                    <a:pt x="1055" y="1450"/>
                  </a:lnTo>
                  <a:lnTo>
                    <a:pt x="1068" y="1453"/>
                  </a:lnTo>
                  <a:lnTo>
                    <a:pt x="1080" y="1455"/>
                  </a:lnTo>
                  <a:lnTo>
                    <a:pt x="1094" y="1460"/>
                  </a:lnTo>
                  <a:lnTo>
                    <a:pt x="1106" y="1462"/>
                  </a:lnTo>
                  <a:lnTo>
                    <a:pt x="1118" y="1467"/>
                  </a:lnTo>
                  <a:lnTo>
                    <a:pt x="1130" y="1469"/>
                  </a:lnTo>
                  <a:lnTo>
                    <a:pt x="1146" y="1472"/>
                  </a:lnTo>
                  <a:lnTo>
                    <a:pt x="1158" y="1476"/>
                  </a:lnTo>
                  <a:lnTo>
                    <a:pt x="1170" y="1479"/>
                  </a:lnTo>
                  <a:lnTo>
                    <a:pt x="1182" y="1482"/>
                  </a:lnTo>
                  <a:lnTo>
                    <a:pt x="1195" y="1486"/>
                  </a:lnTo>
                  <a:lnTo>
                    <a:pt x="1207" y="1488"/>
                  </a:lnTo>
                  <a:lnTo>
                    <a:pt x="1221" y="1491"/>
                  </a:lnTo>
                  <a:lnTo>
                    <a:pt x="1231" y="1494"/>
                  </a:lnTo>
                  <a:lnTo>
                    <a:pt x="1245" y="1498"/>
                  </a:lnTo>
                  <a:lnTo>
                    <a:pt x="1257" y="1500"/>
                  </a:lnTo>
                  <a:lnTo>
                    <a:pt x="1271" y="1501"/>
                  </a:lnTo>
                  <a:lnTo>
                    <a:pt x="1283" y="1505"/>
                  </a:lnTo>
                  <a:lnTo>
                    <a:pt x="1296" y="1508"/>
                  </a:lnTo>
                  <a:lnTo>
                    <a:pt x="1307" y="1510"/>
                  </a:lnTo>
                  <a:lnTo>
                    <a:pt x="1319" y="1513"/>
                  </a:lnTo>
                  <a:lnTo>
                    <a:pt x="1332" y="1515"/>
                  </a:lnTo>
                  <a:lnTo>
                    <a:pt x="1346" y="1518"/>
                  </a:lnTo>
                  <a:lnTo>
                    <a:pt x="1356" y="1520"/>
                  </a:lnTo>
                  <a:lnTo>
                    <a:pt x="1368" y="1525"/>
                  </a:lnTo>
                  <a:lnTo>
                    <a:pt x="1380" y="1527"/>
                  </a:lnTo>
                  <a:lnTo>
                    <a:pt x="1396" y="1532"/>
                  </a:lnTo>
                  <a:lnTo>
                    <a:pt x="1406" y="1532"/>
                  </a:lnTo>
                  <a:lnTo>
                    <a:pt x="1418" y="1536"/>
                  </a:lnTo>
                  <a:lnTo>
                    <a:pt x="1428" y="1537"/>
                  </a:lnTo>
                  <a:lnTo>
                    <a:pt x="1442" y="1541"/>
                  </a:lnTo>
                  <a:lnTo>
                    <a:pt x="1452" y="1542"/>
                  </a:lnTo>
                  <a:lnTo>
                    <a:pt x="1464" y="1546"/>
                  </a:lnTo>
                  <a:lnTo>
                    <a:pt x="1475" y="1548"/>
                  </a:lnTo>
                  <a:lnTo>
                    <a:pt x="1488" y="1549"/>
                  </a:lnTo>
                  <a:lnTo>
                    <a:pt x="1499" y="1551"/>
                  </a:lnTo>
                  <a:lnTo>
                    <a:pt x="1511" y="1554"/>
                  </a:lnTo>
                  <a:lnTo>
                    <a:pt x="1521" y="1556"/>
                  </a:lnTo>
                  <a:lnTo>
                    <a:pt x="1535" y="1560"/>
                  </a:lnTo>
                  <a:lnTo>
                    <a:pt x="1545" y="1561"/>
                  </a:lnTo>
                  <a:lnTo>
                    <a:pt x="1557" y="1563"/>
                  </a:lnTo>
                  <a:lnTo>
                    <a:pt x="1567" y="1565"/>
                  </a:lnTo>
                  <a:lnTo>
                    <a:pt x="1581" y="1568"/>
                  </a:lnTo>
                  <a:lnTo>
                    <a:pt x="1590" y="1570"/>
                  </a:lnTo>
                  <a:lnTo>
                    <a:pt x="1602" y="1572"/>
                  </a:lnTo>
                  <a:lnTo>
                    <a:pt x="1612" y="1573"/>
                  </a:lnTo>
                  <a:lnTo>
                    <a:pt x="1624" y="1577"/>
                  </a:lnTo>
                  <a:lnTo>
                    <a:pt x="1634" y="1578"/>
                  </a:lnTo>
                  <a:lnTo>
                    <a:pt x="1644" y="1580"/>
                  </a:lnTo>
                  <a:lnTo>
                    <a:pt x="1656" y="1582"/>
                  </a:lnTo>
                  <a:lnTo>
                    <a:pt x="1668" y="1585"/>
                  </a:lnTo>
                  <a:lnTo>
                    <a:pt x="1677" y="1587"/>
                  </a:lnTo>
                  <a:lnTo>
                    <a:pt x="1691" y="1589"/>
                  </a:lnTo>
                  <a:lnTo>
                    <a:pt x="1699" y="1590"/>
                  </a:lnTo>
                  <a:lnTo>
                    <a:pt x="1711" y="1594"/>
                  </a:lnTo>
                  <a:lnTo>
                    <a:pt x="1723" y="1596"/>
                  </a:lnTo>
                  <a:lnTo>
                    <a:pt x="1734" y="1597"/>
                  </a:lnTo>
                  <a:lnTo>
                    <a:pt x="1744" y="1599"/>
                  </a:lnTo>
                  <a:lnTo>
                    <a:pt x="1756" y="1602"/>
                  </a:lnTo>
                  <a:lnTo>
                    <a:pt x="1766" y="1602"/>
                  </a:lnTo>
                  <a:lnTo>
                    <a:pt x="1776" y="1606"/>
                  </a:lnTo>
                  <a:lnTo>
                    <a:pt x="1787" y="1606"/>
                  </a:lnTo>
                  <a:lnTo>
                    <a:pt x="1797" y="1609"/>
                  </a:lnTo>
                  <a:lnTo>
                    <a:pt x="1806" y="1609"/>
                  </a:lnTo>
                  <a:lnTo>
                    <a:pt x="1816" y="1611"/>
                  </a:lnTo>
                  <a:lnTo>
                    <a:pt x="1828" y="1611"/>
                  </a:lnTo>
                  <a:lnTo>
                    <a:pt x="1838" y="1614"/>
                  </a:lnTo>
                  <a:lnTo>
                    <a:pt x="1848" y="1614"/>
                  </a:lnTo>
                  <a:lnTo>
                    <a:pt x="1857" y="1618"/>
                  </a:lnTo>
                  <a:lnTo>
                    <a:pt x="1866" y="1618"/>
                  </a:lnTo>
                  <a:lnTo>
                    <a:pt x="1878" y="1621"/>
                  </a:lnTo>
                  <a:lnTo>
                    <a:pt x="1886" y="1623"/>
                  </a:lnTo>
                  <a:lnTo>
                    <a:pt x="1896" y="1625"/>
                  </a:lnTo>
                  <a:lnTo>
                    <a:pt x="1907" y="1626"/>
                  </a:lnTo>
                  <a:lnTo>
                    <a:pt x="1917" y="1628"/>
                  </a:lnTo>
                  <a:lnTo>
                    <a:pt x="1926" y="1628"/>
                  </a:lnTo>
                  <a:lnTo>
                    <a:pt x="1936" y="1630"/>
                  </a:lnTo>
                  <a:lnTo>
                    <a:pt x="1944" y="1632"/>
                  </a:lnTo>
                  <a:lnTo>
                    <a:pt x="1955" y="1633"/>
                  </a:lnTo>
                  <a:lnTo>
                    <a:pt x="1963" y="1633"/>
                  </a:lnTo>
                  <a:lnTo>
                    <a:pt x="1972" y="1637"/>
                  </a:lnTo>
                  <a:lnTo>
                    <a:pt x="1982" y="1637"/>
                  </a:lnTo>
                  <a:lnTo>
                    <a:pt x="1992" y="1640"/>
                  </a:lnTo>
                  <a:lnTo>
                    <a:pt x="2001" y="1640"/>
                  </a:lnTo>
                  <a:lnTo>
                    <a:pt x="2010" y="1642"/>
                  </a:lnTo>
                  <a:lnTo>
                    <a:pt x="2018" y="1642"/>
                  </a:lnTo>
                  <a:lnTo>
                    <a:pt x="2028" y="1645"/>
                  </a:lnTo>
                  <a:lnTo>
                    <a:pt x="2037" y="1645"/>
                  </a:lnTo>
                  <a:lnTo>
                    <a:pt x="2047" y="1647"/>
                  </a:lnTo>
                  <a:lnTo>
                    <a:pt x="2056" y="1649"/>
                  </a:lnTo>
                  <a:lnTo>
                    <a:pt x="2066" y="1652"/>
                  </a:lnTo>
                  <a:lnTo>
                    <a:pt x="2082" y="1654"/>
                  </a:lnTo>
                  <a:lnTo>
                    <a:pt x="2097" y="1656"/>
                  </a:lnTo>
                  <a:lnTo>
                    <a:pt x="2114" y="1657"/>
                  </a:lnTo>
                  <a:lnTo>
                    <a:pt x="2130" y="1659"/>
                  </a:lnTo>
                  <a:lnTo>
                    <a:pt x="2145" y="1661"/>
                  </a:lnTo>
                  <a:lnTo>
                    <a:pt x="2160" y="1662"/>
                  </a:lnTo>
                  <a:lnTo>
                    <a:pt x="2176" y="1664"/>
                  </a:lnTo>
                  <a:lnTo>
                    <a:pt x="2193" y="1668"/>
                  </a:lnTo>
                  <a:lnTo>
                    <a:pt x="2207" y="1668"/>
                  </a:lnTo>
                  <a:lnTo>
                    <a:pt x="2224" y="1669"/>
                  </a:lnTo>
                  <a:lnTo>
                    <a:pt x="2238" y="1671"/>
                  </a:lnTo>
                  <a:lnTo>
                    <a:pt x="2255" y="1673"/>
                  </a:lnTo>
                  <a:lnTo>
                    <a:pt x="2270" y="1673"/>
                  </a:lnTo>
                  <a:lnTo>
                    <a:pt x="2287" y="1674"/>
                  </a:lnTo>
                  <a:lnTo>
                    <a:pt x="2303" y="1674"/>
                  </a:lnTo>
                  <a:lnTo>
                    <a:pt x="2320" y="1676"/>
                  </a:lnTo>
                  <a:lnTo>
                    <a:pt x="2334" y="1676"/>
                  </a:lnTo>
                  <a:lnTo>
                    <a:pt x="2351" y="1676"/>
                  </a:lnTo>
                  <a:lnTo>
                    <a:pt x="2359" y="1676"/>
                  </a:lnTo>
                  <a:lnTo>
                    <a:pt x="2366" y="1676"/>
                  </a:lnTo>
                  <a:lnTo>
                    <a:pt x="2376" y="1676"/>
                  </a:lnTo>
                  <a:lnTo>
                    <a:pt x="2385" y="1676"/>
                  </a:lnTo>
                  <a:lnTo>
                    <a:pt x="2400" y="1676"/>
                  </a:lnTo>
                  <a:lnTo>
                    <a:pt x="2418" y="1676"/>
                  </a:lnTo>
                  <a:lnTo>
                    <a:pt x="2426" y="1676"/>
                  </a:lnTo>
                  <a:lnTo>
                    <a:pt x="2436" y="1676"/>
                  </a:lnTo>
                  <a:lnTo>
                    <a:pt x="2445" y="1676"/>
                  </a:lnTo>
                  <a:lnTo>
                    <a:pt x="2455" y="1676"/>
                  </a:lnTo>
                  <a:lnTo>
                    <a:pt x="2464" y="1674"/>
                  </a:lnTo>
                  <a:lnTo>
                    <a:pt x="2472" y="1674"/>
                  </a:lnTo>
                  <a:lnTo>
                    <a:pt x="2483" y="1674"/>
                  </a:lnTo>
                  <a:lnTo>
                    <a:pt x="2491" y="1674"/>
                  </a:lnTo>
                  <a:lnTo>
                    <a:pt x="2502" y="1673"/>
                  </a:lnTo>
                  <a:lnTo>
                    <a:pt x="2510" y="1673"/>
                  </a:lnTo>
                  <a:lnTo>
                    <a:pt x="2519" y="1673"/>
                  </a:lnTo>
                  <a:lnTo>
                    <a:pt x="2531" y="1673"/>
                  </a:lnTo>
                  <a:lnTo>
                    <a:pt x="2539" y="1671"/>
                  </a:lnTo>
                  <a:lnTo>
                    <a:pt x="2550" y="1671"/>
                  </a:lnTo>
                  <a:lnTo>
                    <a:pt x="2562" y="1669"/>
                  </a:lnTo>
                  <a:lnTo>
                    <a:pt x="2572" y="1669"/>
                  </a:lnTo>
                  <a:lnTo>
                    <a:pt x="2580" y="1668"/>
                  </a:lnTo>
                  <a:lnTo>
                    <a:pt x="2594" y="1668"/>
                  </a:lnTo>
                  <a:lnTo>
                    <a:pt x="2604" y="1666"/>
                  </a:lnTo>
                  <a:lnTo>
                    <a:pt x="2616" y="1666"/>
                  </a:lnTo>
                  <a:lnTo>
                    <a:pt x="2627" y="1662"/>
                  </a:lnTo>
                  <a:lnTo>
                    <a:pt x="2639" y="1662"/>
                  </a:lnTo>
                  <a:lnTo>
                    <a:pt x="2649" y="1659"/>
                  </a:lnTo>
                  <a:lnTo>
                    <a:pt x="2661" y="1659"/>
                  </a:lnTo>
                  <a:lnTo>
                    <a:pt x="2673" y="1657"/>
                  </a:lnTo>
                  <a:lnTo>
                    <a:pt x="2685" y="1657"/>
                  </a:lnTo>
                  <a:lnTo>
                    <a:pt x="2695" y="1656"/>
                  </a:lnTo>
                  <a:lnTo>
                    <a:pt x="2707" y="1656"/>
                  </a:lnTo>
                  <a:lnTo>
                    <a:pt x="2719" y="1652"/>
                  </a:lnTo>
                  <a:lnTo>
                    <a:pt x="2731" y="1650"/>
                  </a:lnTo>
                  <a:lnTo>
                    <a:pt x="2743" y="1649"/>
                  </a:lnTo>
                  <a:lnTo>
                    <a:pt x="2757" y="1647"/>
                  </a:lnTo>
                  <a:lnTo>
                    <a:pt x="2769" y="1644"/>
                  </a:lnTo>
                  <a:lnTo>
                    <a:pt x="2783" y="1644"/>
                  </a:lnTo>
                  <a:lnTo>
                    <a:pt x="2796" y="1642"/>
                  </a:lnTo>
                  <a:lnTo>
                    <a:pt x="2810" y="1642"/>
                  </a:lnTo>
                  <a:lnTo>
                    <a:pt x="2822" y="1638"/>
                  </a:lnTo>
                  <a:lnTo>
                    <a:pt x="2834" y="1637"/>
                  </a:lnTo>
                  <a:lnTo>
                    <a:pt x="2846" y="1633"/>
                  </a:lnTo>
                  <a:lnTo>
                    <a:pt x="2860" y="1632"/>
                  </a:lnTo>
                  <a:lnTo>
                    <a:pt x="2874" y="1628"/>
                  </a:lnTo>
                  <a:lnTo>
                    <a:pt x="2886" y="1626"/>
                  </a:lnTo>
                  <a:lnTo>
                    <a:pt x="2899" y="1626"/>
                  </a:lnTo>
                  <a:lnTo>
                    <a:pt x="2913" y="1625"/>
                  </a:lnTo>
                  <a:lnTo>
                    <a:pt x="2925" y="1621"/>
                  </a:lnTo>
                  <a:lnTo>
                    <a:pt x="2939" y="1618"/>
                  </a:lnTo>
                  <a:lnTo>
                    <a:pt x="2952" y="1614"/>
                  </a:lnTo>
                  <a:lnTo>
                    <a:pt x="2966" y="1613"/>
                  </a:lnTo>
                  <a:lnTo>
                    <a:pt x="2980" y="1611"/>
                  </a:lnTo>
                  <a:lnTo>
                    <a:pt x="2994" y="1609"/>
                  </a:lnTo>
                  <a:lnTo>
                    <a:pt x="3007" y="1606"/>
                  </a:lnTo>
                  <a:lnTo>
                    <a:pt x="3021" y="1604"/>
                  </a:lnTo>
                  <a:lnTo>
                    <a:pt x="3033" y="1599"/>
                  </a:lnTo>
                  <a:lnTo>
                    <a:pt x="3048" y="1596"/>
                  </a:lnTo>
                  <a:lnTo>
                    <a:pt x="3060" y="1594"/>
                  </a:lnTo>
                  <a:lnTo>
                    <a:pt x="3074" y="1590"/>
                  </a:lnTo>
                  <a:lnTo>
                    <a:pt x="3086" y="1587"/>
                  </a:lnTo>
                  <a:lnTo>
                    <a:pt x="3100" y="1584"/>
                  </a:lnTo>
                  <a:lnTo>
                    <a:pt x="3114" y="1580"/>
                  </a:lnTo>
                  <a:lnTo>
                    <a:pt x="3127" y="1578"/>
                  </a:lnTo>
                  <a:lnTo>
                    <a:pt x="3141" y="1573"/>
                  </a:lnTo>
                  <a:lnTo>
                    <a:pt x="3155" y="1570"/>
                  </a:lnTo>
                  <a:lnTo>
                    <a:pt x="3167" y="1565"/>
                  </a:lnTo>
                  <a:lnTo>
                    <a:pt x="3180" y="1563"/>
                  </a:lnTo>
                  <a:lnTo>
                    <a:pt x="3192" y="1558"/>
                  </a:lnTo>
                  <a:lnTo>
                    <a:pt x="3206" y="1554"/>
                  </a:lnTo>
                  <a:lnTo>
                    <a:pt x="3220" y="1551"/>
                  </a:lnTo>
                  <a:lnTo>
                    <a:pt x="3235" y="1548"/>
                  </a:lnTo>
                  <a:lnTo>
                    <a:pt x="3247" y="1544"/>
                  </a:lnTo>
                  <a:lnTo>
                    <a:pt x="3259" y="1539"/>
                  </a:lnTo>
                  <a:lnTo>
                    <a:pt x="3271" y="1534"/>
                  </a:lnTo>
                  <a:lnTo>
                    <a:pt x="3283" y="1532"/>
                  </a:lnTo>
                  <a:lnTo>
                    <a:pt x="3297" y="1527"/>
                  </a:lnTo>
                  <a:lnTo>
                    <a:pt x="3309" y="1522"/>
                  </a:lnTo>
                  <a:lnTo>
                    <a:pt x="3321" y="1517"/>
                  </a:lnTo>
                  <a:lnTo>
                    <a:pt x="3335" y="1515"/>
                  </a:lnTo>
                  <a:lnTo>
                    <a:pt x="3345" y="1510"/>
                  </a:lnTo>
                  <a:lnTo>
                    <a:pt x="3359" y="1505"/>
                  </a:lnTo>
                  <a:lnTo>
                    <a:pt x="3371" y="1500"/>
                  </a:lnTo>
                  <a:lnTo>
                    <a:pt x="3383" y="1496"/>
                  </a:lnTo>
                  <a:lnTo>
                    <a:pt x="3393" y="1491"/>
                  </a:lnTo>
                  <a:lnTo>
                    <a:pt x="3407" y="1486"/>
                  </a:lnTo>
                  <a:lnTo>
                    <a:pt x="3419" y="1482"/>
                  </a:lnTo>
                  <a:lnTo>
                    <a:pt x="3431" y="1477"/>
                  </a:lnTo>
                  <a:lnTo>
                    <a:pt x="3439" y="1470"/>
                  </a:lnTo>
                  <a:lnTo>
                    <a:pt x="3453" y="1465"/>
                  </a:lnTo>
                  <a:lnTo>
                    <a:pt x="3462" y="1458"/>
                  </a:lnTo>
                  <a:lnTo>
                    <a:pt x="3474" y="1453"/>
                  </a:lnTo>
                  <a:lnTo>
                    <a:pt x="3484" y="1448"/>
                  </a:lnTo>
                  <a:lnTo>
                    <a:pt x="3494" y="1443"/>
                  </a:lnTo>
                  <a:lnTo>
                    <a:pt x="3504" y="1436"/>
                  </a:lnTo>
                  <a:lnTo>
                    <a:pt x="3515" y="1433"/>
                  </a:lnTo>
                  <a:lnTo>
                    <a:pt x="3525" y="1424"/>
                  </a:lnTo>
                  <a:lnTo>
                    <a:pt x="3534" y="1421"/>
                  </a:lnTo>
                  <a:lnTo>
                    <a:pt x="3544" y="1412"/>
                  </a:lnTo>
                  <a:lnTo>
                    <a:pt x="3554" y="1407"/>
                  </a:lnTo>
                  <a:lnTo>
                    <a:pt x="3563" y="1402"/>
                  </a:lnTo>
                  <a:lnTo>
                    <a:pt x="3573" y="1395"/>
                  </a:lnTo>
                  <a:lnTo>
                    <a:pt x="3582" y="1390"/>
                  </a:lnTo>
                  <a:lnTo>
                    <a:pt x="3594" y="1385"/>
                  </a:lnTo>
                  <a:lnTo>
                    <a:pt x="3600" y="1376"/>
                  </a:lnTo>
                  <a:lnTo>
                    <a:pt x="3609" y="1371"/>
                  </a:lnTo>
                  <a:lnTo>
                    <a:pt x="3618" y="1362"/>
                  </a:lnTo>
                  <a:lnTo>
                    <a:pt x="3626" y="1357"/>
                  </a:lnTo>
                  <a:lnTo>
                    <a:pt x="3635" y="1350"/>
                  </a:lnTo>
                  <a:lnTo>
                    <a:pt x="3643" y="1344"/>
                  </a:lnTo>
                  <a:lnTo>
                    <a:pt x="3652" y="1337"/>
                  </a:lnTo>
                  <a:lnTo>
                    <a:pt x="3660" y="1332"/>
                  </a:lnTo>
                  <a:lnTo>
                    <a:pt x="3676" y="1318"/>
                  </a:lnTo>
                  <a:lnTo>
                    <a:pt x="3691" y="1304"/>
                  </a:lnTo>
                  <a:lnTo>
                    <a:pt x="3705" y="1291"/>
                  </a:lnTo>
                  <a:lnTo>
                    <a:pt x="3720" y="1279"/>
                  </a:lnTo>
                  <a:lnTo>
                    <a:pt x="3734" y="1263"/>
                  </a:lnTo>
                  <a:lnTo>
                    <a:pt x="3748" y="1248"/>
                  </a:lnTo>
                  <a:lnTo>
                    <a:pt x="3760" y="1234"/>
                  </a:lnTo>
                  <a:lnTo>
                    <a:pt x="3772" y="1220"/>
                  </a:lnTo>
                  <a:lnTo>
                    <a:pt x="3782" y="1205"/>
                  </a:lnTo>
                  <a:lnTo>
                    <a:pt x="3794" y="1191"/>
                  </a:lnTo>
                  <a:lnTo>
                    <a:pt x="3803" y="1177"/>
                  </a:lnTo>
                  <a:lnTo>
                    <a:pt x="3813" y="1164"/>
                  </a:lnTo>
                  <a:lnTo>
                    <a:pt x="3822" y="1148"/>
                  </a:lnTo>
                  <a:lnTo>
                    <a:pt x="3830" y="1135"/>
                  </a:lnTo>
                  <a:lnTo>
                    <a:pt x="3839" y="1119"/>
                  </a:lnTo>
                  <a:lnTo>
                    <a:pt x="3847" y="1105"/>
                  </a:lnTo>
                  <a:lnTo>
                    <a:pt x="3854" y="1090"/>
                  </a:lnTo>
                  <a:lnTo>
                    <a:pt x="3861" y="1075"/>
                  </a:lnTo>
                  <a:lnTo>
                    <a:pt x="3868" y="1061"/>
                  </a:lnTo>
                  <a:lnTo>
                    <a:pt x="3875" y="1047"/>
                  </a:lnTo>
                  <a:lnTo>
                    <a:pt x="3876" y="1032"/>
                  </a:lnTo>
                  <a:lnTo>
                    <a:pt x="3882" y="1016"/>
                  </a:lnTo>
                  <a:lnTo>
                    <a:pt x="3887" y="1001"/>
                  </a:lnTo>
                  <a:lnTo>
                    <a:pt x="3890" y="987"/>
                  </a:lnTo>
                  <a:lnTo>
                    <a:pt x="3892" y="972"/>
                  </a:lnTo>
                  <a:lnTo>
                    <a:pt x="3895" y="958"/>
                  </a:lnTo>
                  <a:lnTo>
                    <a:pt x="3897" y="944"/>
                  </a:lnTo>
                  <a:lnTo>
                    <a:pt x="3900" y="931"/>
                  </a:lnTo>
                  <a:lnTo>
                    <a:pt x="3900" y="915"/>
                  </a:lnTo>
                  <a:lnTo>
                    <a:pt x="3900" y="900"/>
                  </a:lnTo>
                  <a:lnTo>
                    <a:pt x="3900" y="884"/>
                  </a:lnTo>
                  <a:lnTo>
                    <a:pt x="3900" y="871"/>
                  </a:lnTo>
                  <a:lnTo>
                    <a:pt x="3897" y="855"/>
                  </a:lnTo>
                  <a:lnTo>
                    <a:pt x="3895" y="841"/>
                  </a:lnTo>
                  <a:lnTo>
                    <a:pt x="3892" y="828"/>
                  </a:lnTo>
                  <a:lnTo>
                    <a:pt x="3890" y="814"/>
                  </a:lnTo>
                  <a:lnTo>
                    <a:pt x="3885" y="799"/>
                  </a:lnTo>
                  <a:lnTo>
                    <a:pt x="3880" y="783"/>
                  </a:lnTo>
                  <a:lnTo>
                    <a:pt x="3875" y="768"/>
                  </a:lnTo>
                  <a:lnTo>
                    <a:pt x="3870" y="754"/>
                  </a:lnTo>
                  <a:lnTo>
                    <a:pt x="3861" y="739"/>
                  </a:lnTo>
                  <a:lnTo>
                    <a:pt x="3856" y="725"/>
                  </a:lnTo>
                  <a:lnTo>
                    <a:pt x="3847" y="710"/>
                  </a:lnTo>
                  <a:lnTo>
                    <a:pt x="3840" y="696"/>
                  </a:lnTo>
                  <a:lnTo>
                    <a:pt x="3828" y="679"/>
                  </a:lnTo>
                  <a:lnTo>
                    <a:pt x="3820" y="663"/>
                  </a:lnTo>
                  <a:lnTo>
                    <a:pt x="3808" y="648"/>
                  </a:lnTo>
                  <a:lnTo>
                    <a:pt x="3798" y="634"/>
                  </a:lnTo>
                  <a:lnTo>
                    <a:pt x="3784" y="617"/>
                  </a:lnTo>
                  <a:lnTo>
                    <a:pt x="3772" y="603"/>
                  </a:lnTo>
                  <a:lnTo>
                    <a:pt x="3758" y="586"/>
                  </a:lnTo>
                  <a:lnTo>
                    <a:pt x="3744" y="572"/>
                  </a:lnTo>
                  <a:lnTo>
                    <a:pt x="3734" y="564"/>
                  </a:lnTo>
                  <a:lnTo>
                    <a:pt x="3727" y="555"/>
                  </a:lnTo>
                  <a:lnTo>
                    <a:pt x="3719" y="547"/>
                  </a:lnTo>
                  <a:lnTo>
                    <a:pt x="3712" y="538"/>
                  </a:lnTo>
                  <a:lnTo>
                    <a:pt x="3702" y="530"/>
                  </a:lnTo>
                  <a:lnTo>
                    <a:pt x="3695" y="521"/>
                  </a:lnTo>
                  <a:lnTo>
                    <a:pt x="3686" y="514"/>
                  </a:lnTo>
                  <a:lnTo>
                    <a:pt x="3678" y="506"/>
                  </a:lnTo>
                  <a:lnTo>
                    <a:pt x="3669" y="497"/>
                  </a:lnTo>
                  <a:lnTo>
                    <a:pt x="3659" y="490"/>
                  </a:lnTo>
                  <a:lnTo>
                    <a:pt x="3650" y="482"/>
                  </a:lnTo>
                  <a:lnTo>
                    <a:pt x="3640" y="475"/>
                  </a:lnTo>
                  <a:lnTo>
                    <a:pt x="3631" y="464"/>
                  </a:lnTo>
                  <a:lnTo>
                    <a:pt x="3623" y="458"/>
                  </a:lnTo>
                  <a:lnTo>
                    <a:pt x="3612" y="449"/>
                  </a:lnTo>
                  <a:lnTo>
                    <a:pt x="3604" y="442"/>
                  </a:lnTo>
                  <a:lnTo>
                    <a:pt x="3594" y="432"/>
                  </a:lnTo>
                  <a:lnTo>
                    <a:pt x="3582" y="425"/>
                  </a:lnTo>
                  <a:lnTo>
                    <a:pt x="3571" y="416"/>
                  </a:lnTo>
                  <a:lnTo>
                    <a:pt x="3561" y="410"/>
                  </a:lnTo>
                  <a:lnTo>
                    <a:pt x="3549" y="399"/>
                  </a:lnTo>
                  <a:lnTo>
                    <a:pt x="3539" y="392"/>
                  </a:lnTo>
                  <a:lnTo>
                    <a:pt x="3528" y="384"/>
                  </a:lnTo>
                  <a:lnTo>
                    <a:pt x="3518" y="377"/>
                  </a:lnTo>
                  <a:lnTo>
                    <a:pt x="3506" y="367"/>
                  </a:lnTo>
                  <a:lnTo>
                    <a:pt x="3496" y="360"/>
                  </a:lnTo>
                  <a:lnTo>
                    <a:pt x="3484" y="351"/>
                  </a:lnTo>
                  <a:lnTo>
                    <a:pt x="3474" y="344"/>
                  </a:lnTo>
                  <a:lnTo>
                    <a:pt x="3462" y="336"/>
                  </a:lnTo>
                  <a:lnTo>
                    <a:pt x="3453" y="331"/>
                  </a:lnTo>
                  <a:lnTo>
                    <a:pt x="3439" y="322"/>
                  </a:lnTo>
                  <a:lnTo>
                    <a:pt x="3431" y="317"/>
                  </a:lnTo>
                  <a:lnTo>
                    <a:pt x="3419" y="307"/>
                  </a:lnTo>
                  <a:lnTo>
                    <a:pt x="3407" y="300"/>
                  </a:lnTo>
                  <a:lnTo>
                    <a:pt x="3393" y="291"/>
                  </a:lnTo>
                  <a:lnTo>
                    <a:pt x="3383" y="285"/>
                  </a:lnTo>
                  <a:lnTo>
                    <a:pt x="3371" y="278"/>
                  </a:lnTo>
                  <a:lnTo>
                    <a:pt x="3360" y="271"/>
                  </a:lnTo>
                  <a:lnTo>
                    <a:pt x="3347" y="264"/>
                  </a:lnTo>
                  <a:lnTo>
                    <a:pt x="3336" y="257"/>
                  </a:lnTo>
                  <a:lnTo>
                    <a:pt x="3324" y="250"/>
                  </a:lnTo>
                  <a:lnTo>
                    <a:pt x="3312" y="243"/>
                  </a:lnTo>
                  <a:lnTo>
                    <a:pt x="3299" y="237"/>
                  </a:lnTo>
                  <a:lnTo>
                    <a:pt x="3288" y="230"/>
                  </a:lnTo>
                  <a:lnTo>
                    <a:pt x="3276" y="223"/>
                  </a:lnTo>
                  <a:lnTo>
                    <a:pt x="3266" y="218"/>
                  </a:lnTo>
                  <a:lnTo>
                    <a:pt x="3252" y="211"/>
                  </a:lnTo>
                  <a:lnTo>
                    <a:pt x="3242" y="206"/>
                  </a:lnTo>
                  <a:lnTo>
                    <a:pt x="3228" y="199"/>
                  </a:lnTo>
                  <a:lnTo>
                    <a:pt x="3218" y="192"/>
                  </a:lnTo>
                  <a:lnTo>
                    <a:pt x="3204" y="187"/>
                  </a:lnTo>
                  <a:lnTo>
                    <a:pt x="3194" y="182"/>
                  </a:lnTo>
                  <a:lnTo>
                    <a:pt x="3182" y="175"/>
                  </a:lnTo>
                  <a:lnTo>
                    <a:pt x="3172" y="171"/>
                  </a:lnTo>
                  <a:lnTo>
                    <a:pt x="3158" y="166"/>
                  </a:lnTo>
                  <a:lnTo>
                    <a:pt x="3148" y="161"/>
                  </a:lnTo>
                  <a:lnTo>
                    <a:pt x="3136" y="158"/>
                  </a:lnTo>
                  <a:lnTo>
                    <a:pt x="3126" y="153"/>
                  </a:lnTo>
                  <a:lnTo>
                    <a:pt x="3112" y="147"/>
                  </a:lnTo>
                  <a:lnTo>
                    <a:pt x="3102" y="142"/>
                  </a:lnTo>
                  <a:lnTo>
                    <a:pt x="3090" y="139"/>
                  </a:lnTo>
                  <a:lnTo>
                    <a:pt x="3079" y="135"/>
                  </a:lnTo>
                  <a:lnTo>
                    <a:pt x="3067" y="132"/>
                  </a:lnTo>
                  <a:lnTo>
                    <a:pt x="3059" y="129"/>
                  </a:lnTo>
                  <a:lnTo>
                    <a:pt x="3047" y="125"/>
                  </a:lnTo>
                  <a:lnTo>
                    <a:pt x="3035" y="120"/>
                  </a:lnTo>
                  <a:lnTo>
                    <a:pt x="3023" y="117"/>
                  </a:lnTo>
                  <a:lnTo>
                    <a:pt x="3012" y="113"/>
                  </a:lnTo>
                  <a:lnTo>
                    <a:pt x="3000" y="110"/>
                  </a:lnTo>
                  <a:lnTo>
                    <a:pt x="2990" y="106"/>
                  </a:lnTo>
                  <a:lnTo>
                    <a:pt x="2978" y="103"/>
                  </a:lnTo>
                  <a:lnTo>
                    <a:pt x="2970" y="101"/>
                  </a:lnTo>
                  <a:lnTo>
                    <a:pt x="2956" y="96"/>
                  </a:lnTo>
                  <a:lnTo>
                    <a:pt x="2946" y="96"/>
                  </a:lnTo>
                  <a:lnTo>
                    <a:pt x="2935" y="93"/>
                  </a:lnTo>
                  <a:lnTo>
                    <a:pt x="2925" y="91"/>
                  </a:lnTo>
                  <a:lnTo>
                    <a:pt x="2915" y="87"/>
                  </a:lnTo>
                  <a:lnTo>
                    <a:pt x="2904" y="86"/>
                  </a:lnTo>
                  <a:lnTo>
                    <a:pt x="2892" y="82"/>
                  </a:lnTo>
                  <a:lnTo>
                    <a:pt x="2884" y="82"/>
                  </a:lnTo>
                  <a:lnTo>
                    <a:pt x="2874" y="81"/>
                  </a:lnTo>
                  <a:lnTo>
                    <a:pt x="2862" y="79"/>
                  </a:lnTo>
                  <a:lnTo>
                    <a:pt x="2851" y="75"/>
                  </a:lnTo>
                  <a:lnTo>
                    <a:pt x="2843" y="74"/>
                  </a:lnTo>
                  <a:lnTo>
                    <a:pt x="2831" y="72"/>
                  </a:lnTo>
                  <a:lnTo>
                    <a:pt x="2820" y="70"/>
                  </a:lnTo>
                  <a:lnTo>
                    <a:pt x="2812" y="69"/>
                  </a:lnTo>
                  <a:lnTo>
                    <a:pt x="2802" y="69"/>
                  </a:lnTo>
                  <a:lnTo>
                    <a:pt x="2791" y="65"/>
                  </a:lnTo>
                  <a:lnTo>
                    <a:pt x="2781" y="63"/>
                  </a:lnTo>
                  <a:lnTo>
                    <a:pt x="2771" y="63"/>
                  </a:lnTo>
                  <a:lnTo>
                    <a:pt x="2762" y="63"/>
                  </a:lnTo>
                  <a:lnTo>
                    <a:pt x="2752" y="62"/>
                  </a:lnTo>
                  <a:lnTo>
                    <a:pt x="2743" y="60"/>
                  </a:lnTo>
                  <a:lnTo>
                    <a:pt x="2735" y="60"/>
                  </a:lnTo>
                  <a:lnTo>
                    <a:pt x="2724" y="60"/>
                  </a:lnTo>
                  <a:lnTo>
                    <a:pt x="2714" y="58"/>
                  </a:lnTo>
                  <a:lnTo>
                    <a:pt x="2706" y="57"/>
                  </a:lnTo>
                  <a:lnTo>
                    <a:pt x="2695" y="55"/>
                  </a:lnTo>
                  <a:lnTo>
                    <a:pt x="2687" y="55"/>
                  </a:lnTo>
                  <a:lnTo>
                    <a:pt x="2676" y="53"/>
                  </a:lnTo>
                  <a:lnTo>
                    <a:pt x="2668" y="51"/>
                  </a:lnTo>
                  <a:lnTo>
                    <a:pt x="2658" y="51"/>
                  </a:lnTo>
                  <a:lnTo>
                    <a:pt x="2651" y="51"/>
                  </a:lnTo>
                  <a:lnTo>
                    <a:pt x="2642" y="50"/>
                  </a:lnTo>
                  <a:lnTo>
                    <a:pt x="2632" y="50"/>
                  </a:lnTo>
                  <a:lnTo>
                    <a:pt x="2625" y="48"/>
                  </a:lnTo>
                  <a:lnTo>
                    <a:pt x="2616" y="48"/>
                  </a:lnTo>
                  <a:lnTo>
                    <a:pt x="2599" y="48"/>
                  </a:lnTo>
                  <a:lnTo>
                    <a:pt x="2584" y="48"/>
                  </a:lnTo>
                  <a:lnTo>
                    <a:pt x="2567" y="45"/>
                  </a:lnTo>
                  <a:lnTo>
                    <a:pt x="2551" y="43"/>
                  </a:lnTo>
                  <a:lnTo>
                    <a:pt x="2536" y="41"/>
                  </a:lnTo>
                  <a:lnTo>
                    <a:pt x="2522" y="41"/>
                  </a:lnTo>
                  <a:lnTo>
                    <a:pt x="2507" y="38"/>
                  </a:lnTo>
                  <a:lnTo>
                    <a:pt x="2493" y="36"/>
                  </a:lnTo>
                  <a:lnTo>
                    <a:pt x="2481" y="34"/>
                  </a:lnTo>
                  <a:lnTo>
                    <a:pt x="2469" y="34"/>
                  </a:lnTo>
                  <a:lnTo>
                    <a:pt x="2455" y="33"/>
                  </a:lnTo>
                  <a:lnTo>
                    <a:pt x="2442" y="31"/>
                  </a:lnTo>
                  <a:lnTo>
                    <a:pt x="2428" y="27"/>
                  </a:lnTo>
                  <a:lnTo>
                    <a:pt x="2416" y="26"/>
                  </a:lnTo>
                  <a:lnTo>
                    <a:pt x="2402" y="24"/>
                  </a:lnTo>
                  <a:lnTo>
                    <a:pt x="2390" y="22"/>
                  </a:lnTo>
                  <a:lnTo>
                    <a:pt x="2378" y="22"/>
                  </a:lnTo>
                  <a:lnTo>
                    <a:pt x="2364" y="22"/>
                  </a:lnTo>
                  <a:lnTo>
                    <a:pt x="2351" y="21"/>
                  </a:lnTo>
                  <a:lnTo>
                    <a:pt x="2340" y="19"/>
                  </a:lnTo>
                  <a:lnTo>
                    <a:pt x="2327" y="19"/>
                  </a:lnTo>
                  <a:lnTo>
                    <a:pt x="2316" y="19"/>
                  </a:lnTo>
                  <a:lnTo>
                    <a:pt x="2303" y="17"/>
                  </a:lnTo>
                  <a:lnTo>
                    <a:pt x="2292" y="17"/>
                  </a:lnTo>
                  <a:lnTo>
                    <a:pt x="2280" y="17"/>
                  </a:lnTo>
                  <a:lnTo>
                    <a:pt x="2270" y="17"/>
                  </a:lnTo>
                  <a:lnTo>
                    <a:pt x="2258" y="17"/>
                  </a:lnTo>
                  <a:lnTo>
                    <a:pt x="2248" y="17"/>
                  </a:lnTo>
                  <a:lnTo>
                    <a:pt x="2238" y="15"/>
                  </a:lnTo>
                  <a:lnTo>
                    <a:pt x="2229" y="15"/>
                  </a:lnTo>
                  <a:lnTo>
                    <a:pt x="2220" y="14"/>
                  </a:lnTo>
                  <a:lnTo>
                    <a:pt x="2210" y="14"/>
                  </a:lnTo>
                  <a:lnTo>
                    <a:pt x="2203" y="14"/>
                  </a:lnTo>
                  <a:lnTo>
                    <a:pt x="2196" y="14"/>
                  </a:lnTo>
                  <a:lnTo>
                    <a:pt x="2183" y="10"/>
                  </a:lnTo>
                  <a:lnTo>
                    <a:pt x="2172" y="7"/>
                  </a:lnTo>
                  <a:lnTo>
                    <a:pt x="2162" y="2"/>
                  </a:lnTo>
                  <a:lnTo>
                    <a:pt x="2159" y="0"/>
                  </a:lnTo>
                  <a:lnTo>
                    <a:pt x="2160" y="77"/>
                  </a:lnTo>
                  <a:lnTo>
                    <a:pt x="2162" y="77"/>
                  </a:lnTo>
                  <a:lnTo>
                    <a:pt x="2171" y="77"/>
                  </a:lnTo>
                  <a:lnTo>
                    <a:pt x="2176" y="77"/>
                  </a:lnTo>
                  <a:lnTo>
                    <a:pt x="2183" y="79"/>
                  </a:lnTo>
                  <a:lnTo>
                    <a:pt x="2191" y="81"/>
                  </a:lnTo>
                  <a:lnTo>
                    <a:pt x="2202" y="81"/>
                  </a:lnTo>
                  <a:lnTo>
                    <a:pt x="2210" y="81"/>
                  </a:lnTo>
                  <a:lnTo>
                    <a:pt x="2220" y="82"/>
                  </a:lnTo>
                  <a:lnTo>
                    <a:pt x="2231" y="84"/>
                  </a:lnTo>
                  <a:lnTo>
                    <a:pt x="2244" y="86"/>
                  </a:lnTo>
                  <a:lnTo>
                    <a:pt x="2256" y="86"/>
                  </a:lnTo>
                  <a:lnTo>
                    <a:pt x="2270" y="87"/>
                  </a:lnTo>
                  <a:lnTo>
                    <a:pt x="2286" y="89"/>
                  </a:lnTo>
                  <a:lnTo>
                    <a:pt x="2301" y="93"/>
                  </a:lnTo>
                  <a:lnTo>
                    <a:pt x="2316" y="93"/>
                  </a:lnTo>
                  <a:lnTo>
                    <a:pt x="2330" y="94"/>
                  </a:lnTo>
                  <a:lnTo>
                    <a:pt x="2346" y="96"/>
                  </a:lnTo>
                  <a:lnTo>
                    <a:pt x="2363" y="96"/>
                  </a:lnTo>
                  <a:lnTo>
                    <a:pt x="2371" y="96"/>
                  </a:lnTo>
                  <a:lnTo>
                    <a:pt x="2378" y="96"/>
                  </a:lnTo>
                  <a:lnTo>
                    <a:pt x="2388" y="96"/>
                  </a:lnTo>
                  <a:lnTo>
                    <a:pt x="2397" y="98"/>
                  </a:lnTo>
                  <a:lnTo>
                    <a:pt x="2406" y="98"/>
                  </a:lnTo>
                  <a:lnTo>
                    <a:pt x="2412" y="99"/>
                  </a:lnTo>
                  <a:lnTo>
                    <a:pt x="2423" y="99"/>
                  </a:lnTo>
                  <a:lnTo>
                    <a:pt x="2431" y="101"/>
                  </a:lnTo>
                  <a:lnTo>
                    <a:pt x="2447" y="101"/>
                  </a:lnTo>
                  <a:lnTo>
                    <a:pt x="2464" y="103"/>
                  </a:lnTo>
                  <a:lnTo>
                    <a:pt x="2479" y="103"/>
                  </a:lnTo>
                  <a:lnTo>
                    <a:pt x="2496" y="105"/>
                  </a:lnTo>
                  <a:lnTo>
                    <a:pt x="2512" y="105"/>
                  </a:lnTo>
                  <a:lnTo>
                    <a:pt x="2527" y="106"/>
                  </a:lnTo>
                  <a:lnTo>
                    <a:pt x="2543" y="106"/>
                  </a:lnTo>
                  <a:lnTo>
                    <a:pt x="2558" y="108"/>
                  </a:lnTo>
                  <a:lnTo>
                    <a:pt x="2572" y="108"/>
                  </a:lnTo>
                  <a:lnTo>
                    <a:pt x="2586" y="108"/>
                  </a:lnTo>
                  <a:lnTo>
                    <a:pt x="2599" y="108"/>
                  </a:lnTo>
                  <a:lnTo>
                    <a:pt x="2613" y="108"/>
                  </a:lnTo>
                  <a:lnTo>
                    <a:pt x="2628" y="108"/>
                  </a:lnTo>
                  <a:lnTo>
                    <a:pt x="2642" y="110"/>
                  </a:lnTo>
                  <a:lnTo>
                    <a:pt x="2656" y="111"/>
                  </a:lnTo>
                  <a:lnTo>
                    <a:pt x="2671" y="111"/>
                  </a:lnTo>
                  <a:lnTo>
                    <a:pt x="2685" y="111"/>
                  </a:lnTo>
                  <a:lnTo>
                    <a:pt x="2699" y="113"/>
                  </a:lnTo>
                  <a:lnTo>
                    <a:pt x="2714" y="115"/>
                  </a:lnTo>
                  <a:lnTo>
                    <a:pt x="2730" y="117"/>
                  </a:lnTo>
                  <a:lnTo>
                    <a:pt x="2743" y="118"/>
                  </a:lnTo>
                  <a:lnTo>
                    <a:pt x="2759" y="122"/>
                  </a:lnTo>
                  <a:lnTo>
                    <a:pt x="2774" y="123"/>
                  </a:lnTo>
                  <a:lnTo>
                    <a:pt x="2791" y="127"/>
                  </a:lnTo>
                  <a:lnTo>
                    <a:pt x="2805" y="129"/>
                  </a:lnTo>
                  <a:lnTo>
                    <a:pt x="2822" y="132"/>
                  </a:lnTo>
                  <a:lnTo>
                    <a:pt x="2838" y="134"/>
                  </a:lnTo>
                  <a:lnTo>
                    <a:pt x="2855" y="139"/>
                  </a:lnTo>
                  <a:lnTo>
                    <a:pt x="2870" y="142"/>
                  </a:lnTo>
                  <a:lnTo>
                    <a:pt x="2887" y="146"/>
                  </a:lnTo>
                  <a:lnTo>
                    <a:pt x="2894" y="147"/>
                  </a:lnTo>
                  <a:lnTo>
                    <a:pt x="2904" y="151"/>
                  </a:lnTo>
                  <a:lnTo>
                    <a:pt x="2913" y="153"/>
                  </a:lnTo>
                  <a:lnTo>
                    <a:pt x="2923" y="156"/>
                  </a:lnTo>
                  <a:lnTo>
                    <a:pt x="2930" y="158"/>
                  </a:lnTo>
                  <a:lnTo>
                    <a:pt x="2939" y="159"/>
                  </a:lnTo>
                  <a:lnTo>
                    <a:pt x="2947" y="161"/>
                  </a:lnTo>
                  <a:lnTo>
                    <a:pt x="2956" y="165"/>
                  </a:lnTo>
                  <a:lnTo>
                    <a:pt x="2966" y="166"/>
                  </a:lnTo>
                  <a:lnTo>
                    <a:pt x="2975" y="170"/>
                  </a:lnTo>
                  <a:lnTo>
                    <a:pt x="2985" y="171"/>
                  </a:lnTo>
                  <a:lnTo>
                    <a:pt x="2994" y="175"/>
                  </a:lnTo>
                  <a:lnTo>
                    <a:pt x="3002" y="177"/>
                  </a:lnTo>
                  <a:lnTo>
                    <a:pt x="3012" y="180"/>
                  </a:lnTo>
                  <a:lnTo>
                    <a:pt x="3021" y="183"/>
                  </a:lnTo>
                  <a:lnTo>
                    <a:pt x="3031" y="189"/>
                  </a:lnTo>
                  <a:lnTo>
                    <a:pt x="3040" y="190"/>
                  </a:lnTo>
                  <a:lnTo>
                    <a:pt x="3050" y="194"/>
                  </a:lnTo>
                  <a:lnTo>
                    <a:pt x="3062" y="197"/>
                  </a:lnTo>
                  <a:lnTo>
                    <a:pt x="3072" y="202"/>
                  </a:lnTo>
                  <a:lnTo>
                    <a:pt x="3081" y="206"/>
                  </a:lnTo>
                  <a:lnTo>
                    <a:pt x="3091" y="207"/>
                  </a:lnTo>
                  <a:lnTo>
                    <a:pt x="3100" y="211"/>
                  </a:lnTo>
                  <a:lnTo>
                    <a:pt x="3110" y="216"/>
                  </a:lnTo>
                  <a:lnTo>
                    <a:pt x="3120" y="219"/>
                  </a:lnTo>
                  <a:lnTo>
                    <a:pt x="3131" y="223"/>
                  </a:lnTo>
                  <a:lnTo>
                    <a:pt x="3141" y="228"/>
                  </a:lnTo>
                  <a:lnTo>
                    <a:pt x="3151" y="233"/>
                  </a:lnTo>
                  <a:lnTo>
                    <a:pt x="3160" y="238"/>
                  </a:lnTo>
                  <a:lnTo>
                    <a:pt x="3172" y="242"/>
                  </a:lnTo>
                  <a:lnTo>
                    <a:pt x="3180" y="247"/>
                  </a:lnTo>
                  <a:lnTo>
                    <a:pt x="3191" y="252"/>
                  </a:lnTo>
                  <a:lnTo>
                    <a:pt x="3201" y="255"/>
                  </a:lnTo>
                  <a:lnTo>
                    <a:pt x="3211" y="262"/>
                  </a:lnTo>
                  <a:lnTo>
                    <a:pt x="3222" y="267"/>
                  </a:lnTo>
                  <a:lnTo>
                    <a:pt x="3234" y="273"/>
                  </a:lnTo>
                  <a:lnTo>
                    <a:pt x="3242" y="278"/>
                  </a:lnTo>
                  <a:lnTo>
                    <a:pt x="3251" y="283"/>
                  </a:lnTo>
                  <a:lnTo>
                    <a:pt x="3263" y="288"/>
                  </a:lnTo>
                  <a:lnTo>
                    <a:pt x="3273" y="295"/>
                  </a:lnTo>
                  <a:lnTo>
                    <a:pt x="3282" y="300"/>
                  </a:lnTo>
                  <a:lnTo>
                    <a:pt x="3292" y="305"/>
                  </a:lnTo>
                  <a:lnTo>
                    <a:pt x="3302" y="312"/>
                  </a:lnTo>
                  <a:lnTo>
                    <a:pt x="3312" y="319"/>
                  </a:lnTo>
                  <a:lnTo>
                    <a:pt x="3323" y="324"/>
                  </a:lnTo>
                  <a:lnTo>
                    <a:pt x="3333" y="332"/>
                  </a:lnTo>
                  <a:lnTo>
                    <a:pt x="3343" y="336"/>
                  </a:lnTo>
                  <a:lnTo>
                    <a:pt x="3354" y="344"/>
                  </a:lnTo>
                  <a:lnTo>
                    <a:pt x="3362" y="350"/>
                  </a:lnTo>
                  <a:lnTo>
                    <a:pt x="3374" y="358"/>
                  </a:lnTo>
                  <a:lnTo>
                    <a:pt x="3384" y="363"/>
                  </a:lnTo>
                  <a:lnTo>
                    <a:pt x="3395" y="372"/>
                  </a:lnTo>
                  <a:lnTo>
                    <a:pt x="3405" y="377"/>
                  </a:lnTo>
                  <a:lnTo>
                    <a:pt x="3414" y="384"/>
                  </a:lnTo>
                  <a:lnTo>
                    <a:pt x="3422" y="391"/>
                  </a:lnTo>
                  <a:lnTo>
                    <a:pt x="3432" y="398"/>
                  </a:lnTo>
                  <a:lnTo>
                    <a:pt x="3441" y="404"/>
                  </a:lnTo>
                  <a:lnTo>
                    <a:pt x="3451" y="411"/>
                  </a:lnTo>
                  <a:lnTo>
                    <a:pt x="3460" y="418"/>
                  </a:lnTo>
                  <a:lnTo>
                    <a:pt x="3470" y="427"/>
                  </a:lnTo>
                  <a:lnTo>
                    <a:pt x="3480" y="432"/>
                  </a:lnTo>
                  <a:lnTo>
                    <a:pt x="3489" y="440"/>
                  </a:lnTo>
                  <a:lnTo>
                    <a:pt x="3499" y="447"/>
                  </a:lnTo>
                  <a:lnTo>
                    <a:pt x="3508" y="456"/>
                  </a:lnTo>
                  <a:lnTo>
                    <a:pt x="3516" y="461"/>
                  </a:lnTo>
                  <a:lnTo>
                    <a:pt x="3527" y="471"/>
                  </a:lnTo>
                  <a:lnTo>
                    <a:pt x="3535" y="476"/>
                  </a:lnTo>
                  <a:lnTo>
                    <a:pt x="3546" y="487"/>
                  </a:lnTo>
                  <a:lnTo>
                    <a:pt x="3561" y="500"/>
                  </a:lnTo>
                  <a:lnTo>
                    <a:pt x="3576" y="516"/>
                  </a:lnTo>
                  <a:lnTo>
                    <a:pt x="3585" y="521"/>
                  </a:lnTo>
                  <a:lnTo>
                    <a:pt x="3594" y="531"/>
                  </a:lnTo>
                  <a:lnTo>
                    <a:pt x="3602" y="538"/>
                  </a:lnTo>
                  <a:lnTo>
                    <a:pt x="3611" y="547"/>
                  </a:lnTo>
                  <a:lnTo>
                    <a:pt x="3626" y="560"/>
                  </a:lnTo>
                  <a:lnTo>
                    <a:pt x="3642" y="578"/>
                  </a:lnTo>
                  <a:lnTo>
                    <a:pt x="3655" y="591"/>
                  </a:lnTo>
                  <a:lnTo>
                    <a:pt x="3672" y="608"/>
                  </a:lnTo>
                  <a:lnTo>
                    <a:pt x="3684" y="622"/>
                  </a:lnTo>
                  <a:lnTo>
                    <a:pt x="3696" y="636"/>
                  </a:lnTo>
                  <a:lnTo>
                    <a:pt x="3708" y="650"/>
                  </a:lnTo>
                  <a:lnTo>
                    <a:pt x="3720" y="665"/>
                  </a:lnTo>
                  <a:lnTo>
                    <a:pt x="3732" y="679"/>
                  </a:lnTo>
                  <a:lnTo>
                    <a:pt x="3743" y="696"/>
                  </a:lnTo>
                  <a:lnTo>
                    <a:pt x="3751" y="710"/>
                  </a:lnTo>
                  <a:lnTo>
                    <a:pt x="3763" y="725"/>
                  </a:lnTo>
                  <a:lnTo>
                    <a:pt x="3770" y="739"/>
                  </a:lnTo>
                  <a:lnTo>
                    <a:pt x="3779" y="752"/>
                  </a:lnTo>
                  <a:lnTo>
                    <a:pt x="3786" y="766"/>
                  </a:lnTo>
                  <a:lnTo>
                    <a:pt x="3794" y="782"/>
                  </a:lnTo>
                  <a:lnTo>
                    <a:pt x="3799" y="795"/>
                  </a:lnTo>
                  <a:lnTo>
                    <a:pt x="3806" y="809"/>
                  </a:lnTo>
                  <a:lnTo>
                    <a:pt x="3811" y="823"/>
                  </a:lnTo>
                  <a:lnTo>
                    <a:pt x="3816" y="838"/>
                  </a:lnTo>
                  <a:lnTo>
                    <a:pt x="3820" y="852"/>
                  </a:lnTo>
                  <a:lnTo>
                    <a:pt x="3825" y="865"/>
                  </a:lnTo>
                  <a:lnTo>
                    <a:pt x="3827" y="879"/>
                  </a:lnTo>
                  <a:lnTo>
                    <a:pt x="3828" y="893"/>
                  </a:lnTo>
                  <a:lnTo>
                    <a:pt x="3830" y="907"/>
                  </a:lnTo>
                  <a:lnTo>
                    <a:pt x="3832" y="920"/>
                  </a:lnTo>
                  <a:lnTo>
                    <a:pt x="3832" y="934"/>
                  </a:lnTo>
                  <a:lnTo>
                    <a:pt x="3834" y="948"/>
                  </a:lnTo>
                  <a:lnTo>
                    <a:pt x="3832" y="961"/>
                  </a:lnTo>
                  <a:lnTo>
                    <a:pt x="3832" y="975"/>
                  </a:lnTo>
                  <a:lnTo>
                    <a:pt x="3830" y="989"/>
                  </a:lnTo>
                  <a:lnTo>
                    <a:pt x="3828" y="1003"/>
                  </a:lnTo>
                  <a:lnTo>
                    <a:pt x="3827" y="1015"/>
                  </a:lnTo>
                  <a:lnTo>
                    <a:pt x="3823" y="1028"/>
                  </a:lnTo>
                  <a:lnTo>
                    <a:pt x="3818" y="1042"/>
                  </a:lnTo>
                  <a:lnTo>
                    <a:pt x="3815" y="1057"/>
                  </a:lnTo>
                  <a:lnTo>
                    <a:pt x="3810" y="1069"/>
                  </a:lnTo>
                  <a:lnTo>
                    <a:pt x="3803" y="1081"/>
                  </a:lnTo>
                  <a:lnTo>
                    <a:pt x="3796" y="1093"/>
                  </a:lnTo>
                  <a:lnTo>
                    <a:pt x="3789" y="1107"/>
                  </a:lnTo>
                  <a:lnTo>
                    <a:pt x="3780" y="1121"/>
                  </a:lnTo>
                  <a:lnTo>
                    <a:pt x="3772" y="1135"/>
                  </a:lnTo>
                  <a:lnTo>
                    <a:pt x="3763" y="1147"/>
                  </a:lnTo>
                  <a:lnTo>
                    <a:pt x="3755" y="1160"/>
                  </a:lnTo>
                  <a:lnTo>
                    <a:pt x="3744" y="1171"/>
                  </a:lnTo>
                  <a:lnTo>
                    <a:pt x="3734" y="1184"/>
                  </a:lnTo>
                  <a:lnTo>
                    <a:pt x="3722" y="1196"/>
                  </a:lnTo>
                  <a:lnTo>
                    <a:pt x="3712" y="1210"/>
                  </a:lnTo>
                  <a:lnTo>
                    <a:pt x="3700" y="1220"/>
                  </a:lnTo>
                  <a:lnTo>
                    <a:pt x="3688" y="1232"/>
                  </a:lnTo>
                  <a:lnTo>
                    <a:pt x="3672" y="1246"/>
                  </a:lnTo>
                  <a:lnTo>
                    <a:pt x="3660" y="1258"/>
                  </a:lnTo>
                  <a:lnTo>
                    <a:pt x="3645" y="1268"/>
                  </a:lnTo>
                  <a:lnTo>
                    <a:pt x="3631" y="1279"/>
                  </a:lnTo>
                  <a:lnTo>
                    <a:pt x="3616" y="1291"/>
                  </a:lnTo>
                  <a:lnTo>
                    <a:pt x="3600" y="1303"/>
                  </a:lnTo>
                  <a:lnTo>
                    <a:pt x="3592" y="1308"/>
                  </a:lnTo>
                  <a:lnTo>
                    <a:pt x="3583" y="1313"/>
                  </a:lnTo>
                  <a:lnTo>
                    <a:pt x="3575" y="1318"/>
                  </a:lnTo>
                  <a:lnTo>
                    <a:pt x="3566" y="1325"/>
                  </a:lnTo>
                  <a:lnTo>
                    <a:pt x="3558" y="1328"/>
                  </a:lnTo>
                  <a:lnTo>
                    <a:pt x="3549" y="1335"/>
                  </a:lnTo>
                  <a:lnTo>
                    <a:pt x="3540" y="1342"/>
                  </a:lnTo>
                  <a:lnTo>
                    <a:pt x="3532" y="1347"/>
                  </a:lnTo>
                  <a:lnTo>
                    <a:pt x="3522" y="1352"/>
                  </a:lnTo>
                  <a:lnTo>
                    <a:pt x="3513" y="1357"/>
                  </a:lnTo>
                  <a:lnTo>
                    <a:pt x="3503" y="1361"/>
                  </a:lnTo>
                  <a:lnTo>
                    <a:pt x="3494" y="1368"/>
                  </a:lnTo>
                  <a:lnTo>
                    <a:pt x="3484" y="1373"/>
                  </a:lnTo>
                  <a:lnTo>
                    <a:pt x="3475" y="1376"/>
                  </a:lnTo>
                  <a:lnTo>
                    <a:pt x="3467" y="1381"/>
                  </a:lnTo>
                  <a:lnTo>
                    <a:pt x="3456" y="1388"/>
                  </a:lnTo>
                  <a:lnTo>
                    <a:pt x="3446" y="1392"/>
                  </a:lnTo>
                  <a:lnTo>
                    <a:pt x="3438" y="1397"/>
                  </a:lnTo>
                  <a:lnTo>
                    <a:pt x="3426" y="1402"/>
                  </a:lnTo>
                  <a:lnTo>
                    <a:pt x="3417" y="1407"/>
                  </a:lnTo>
                  <a:lnTo>
                    <a:pt x="3407" y="1412"/>
                  </a:lnTo>
                  <a:lnTo>
                    <a:pt x="3396" y="1417"/>
                  </a:lnTo>
                  <a:lnTo>
                    <a:pt x="3386" y="1421"/>
                  </a:lnTo>
                  <a:lnTo>
                    <a:pt x="3376" y="1428"/>
                  </a:lnTo>
                  <a:lnTo>
                    <a:pt x="3364" y="1431"/>
                  </a:lnTo>
                  <a:lnTo>
                    <a:pt x="3354" y="1436"/>
                  </a:lnTo>
                  <a:lnTo>
                    <a:pt x="3343" y="1438"/>
                  </a:lnTo>
                  <a:lnTo>
                    <a:pt x="3331" y="1443"/>
                  </a:lnTo>
                  <a:lnTo>
                    <a:pt x="3319" y="1446"/>
                  </a:lnTo>
                  <a:lnTo>
                    <a:pt x="3309" y="1452"/>
                  </a:lnTo>
                  <a:lnTo>
                    <a:pt x="3297" y="1455"/>
                  </a:lnTo>
                  <a:lnTo>
                    <a:pt x="3287" y="1460"/>
                  </a:lnTo>
                  <a:lnTo>
                    <a:pt x="3275" y="1464"/>
                  </a:lnTo>
                  <a:lnTo>
                    <a:pt x="3264" y="1467"/>
                  </a:lnTo>
                  <a:lnTo>
                    <a:pt x="3251" y="1469"/>
                  </a:lnTo>
                  <a:lnTo>
                    <a:pt x="3240" y="1474"/>
                  </a:lnTo>
                  <a:lnTo>
                    <a:pt x="3228" y="1477"/>
                  </a:lnTo>
                  <a:lnTo>
                    <a:pt x="3218" y="1482"/>
                  </a:lnTo>
                  <a:lnTo>
                    <a:pt x="3204" y="1484"/>
                  </a:lnTo>
                  <a:lnTo>
                    <a:pt x="3194" y="1489"/>
                  </a:lnTo>
                  <a:lnTo>
                    <a:pt x="3180" y="1491"/>
                  </a:lnTo>
                  <a:lnTo>
                    <a:pt x="3170" y="1496"/>
                  </a:lnTo>
                  <a:lnTo>
                    <a:pt x="3156" y="1498"/>
                  </a:lnTo>
                  <a:lnTo>
                    <a:pt x="3144" y="1501"/>
                  </a:lnTo>
                  <a:lnTo>
                    <a:pt x="3132" y="1505"/>
                  </a:lnTo>
                  <a:lnTo>
                    <a:pt x="3120" y="1508"/>
                  </a:lnTo>
                  <a:lnTo>
                    <a:pt x="3108" y="1512"/>
                  </a:lnTo>
                  <a:lnTo>
                    <a:pt x="3096" y="1515"/>
                  </a:lnTo>
                  <a:lnTo>
                    <a:pt x="3083" y="1517"/>
                  </a:lnTo>
                  <a:lnTo>
                    <a:pt x="3072" y="1520"/>
                  </a:lnTo>
                  <a:lnTo>
                    <a:pt x="3059" y="1524"/>
                  </a:lnTo>
                  <a:lnTo>
                    <a:pt x="3048" y="1527"/>
                  </a:lnTo>
                  <a:lnTo>
                    <a:pt x="3035" y="1529"/>
                  </a:lnTo>
                  <a:lnTo>
                    <a:pt x="3023" y="1532"/>
                  </a:lnTo>
                  <a:lnTo>
                    <a:pt x="3011" y="1534"/>
                  </a:lnTo>
                  <a:lnTo>
                    <a:pt x="3000" y="1539"/>
                  </a:lnTo>
                  <a:lnTo>
                    <a:pt x="2985" y="1541"/>
                  </a:lnTo>
                  <a:lnTo>
                    <a:pt x="2975" y="1544"/>
                  </a:lnTo>
                  <a:lnTo>
                    <a:pt x="2961" y="1546"/>
                  </a:lnTo>
                  <a:lnTo>
                    <a:pt x="2951" y="1548"/>
                  </a:lnTo>
                  <a:lnTo>
                    <a:pt x="2939" y="1549"/>
                  </a:lnTo>
                  <a:lnTo>
                    <a:pt x="2925" y="1553"/>
                  </a:lnTo>
                  <a:lnTo>
                    <a:pt x="2913" y="1554"/>
                  </a:lnTo>
                  <a:lnTo>
                    <a:pt x="2903" y="1558"/>
                  </a:lnTo>
                  <a:lnTo>
                    <a:pt x="2889" y="1560"/>
                  </a:lnTo>
                  <a:lnTo>
                    <a:pt x="2877" y="1561"/>
                  </a:lnTo>
                  <a:lnTo>
                    <a:pt x="2865" y="1563"/>
                  </a:lnTo>
                  <a:lnTo>
                    <a:pt x="2855" y="1565"/>
                  </a:lnTo>
                  <a:lnTo>
                    <a:pt x="2843" y="1566"/>
                  </a:lnTo>
                  <a:lnTo>
                    <a:pt x="2831" y="1570"/>
                  </a:lnTo>
                  <a:lnTo>
                    <a:pt x="2819" y="1572"/>
                  </a:lnTo>
                  <a:lnTo>
                    <a:pt x="2808" y="1575"/>
                  </a:lnTo>
                  <a:lnTo>
                    <a:pt x="2796" y="1575"/>
                  </a:lnTo>
                  <a:lnTo>
                    <a:pt x="2784" y="1577"/>
                  </a:lnTo>
                  <a:lnTo>
                    <a:pt x="2772" y="1578"/>
                  </a:lnTo>
                  <a:lnTo>
                    <a:pt x="2762" y="1580"/>
                  </a:lnTo>
                  <a:lnTo>
                    <a:pt x="2750" y="1580"/>
                  </a:lnTo>
                  <a:lnTo>
                    <a:pt x="2738" y="1582"/>
                  </a:lnTo>
                  <a:lnTo>
                    <a:pt x="2726" y="1584"/>
                  </a:lnTo>
                  <a:lnTo>
                    <a:pt x="2718" y="1587"/>
                  </a:lnTo>
                  <a:lnTo>
                    <a:pt x="2706" y="1587"/>
                  </a:lnTo>
                  <a:lnTo>
                    <a:pt x="2694" y="1589"/>
                  </a:lnTo>
                  <a:lnTo>
                    <a:pt x="2683" y="1590"/>
                  </a:lnTo>
                  <a:lnTo>
                    <a:pt x="2673" y="1592"/>
                  </a:lnTo>
                  <a:lnTo>
                    <a:pt x="2663" y="1592"/>
                  </a:lnTo>
                  <a:lnTo>
                    <a:pt x="2652" y="1596"/>
                  </a:lnTo>
                  <a:lnTo>
                    <a:pt x="2642" y="1596"/>
                  </a:lnTo>
                  <a:lnTo>
                    <a:pt x="2634" y="1597"/>
                  </a:lnTo>
                  <a:lnTo>
                    <a:pt x="2623" y="1597"/>
                  </a:lnTo>
                  <a:lnTo>
                    <a:pt x="2611" y="1597"/>
                  </a:lnTo>
                  <a:lnTo>
                    <a:pt x="2601" y="1597"/>
                  </a:lnTo>
                  <a:lnTo>
                    <a:pt x="2592" y="1599"/>
                  </a:lnTo>
                  <a:lnTo>
                    <a:pt x="2580" y="1599"/>
                  </a:lnTo>
                  <a:lnTo>
                    <a:pt x="2572" y="1601"/>
                  </a:lnTo>
                  <a:lnTo>
                    <a:pt x="2563" y="1601"/>
                  </a:lnTo>
                  <a:lnTo>
                    <a:pt x="2553" y="1602"/>
                  </a:lnTo>
                  <a:lnTo>
                    <a:pt x="2544" y="1602"/>
                  </a:lnTo>
                  <a:lnTo>
                    <a:pt x="2534" y="1602"/>
                  </a:lnTo>
                  <a:lnTo>
                    <a:pt x="2526" y="1602"/>
                  </a:lnTo>
                  <a:lnTo>
                    <a:pt x="2517" y="1602"/>
                  </a:lnTo>
                  <a:lnTo>
                    <a:pt x="2507" y="1602"/>
                  </a:lnTo>
                  <a:lnTo>
                    <a:pt x="2500" y="1602"/>
                  </a:lnTo>
                  <a:lnTo>
                    <a:pt x="2490" y="1602"/>
                  </a:lnTo>
                  <a:lnTo>
                    <a:pt x="2483" y="1604"/>
                  </a:lnTo>
                  <a:lnTo>
                    <a:pt x="2472" y="1604"/>
                  </a:lnTo>
                  <a:lnTo>
                    <a:pt x="2464" y="1604"/>
                  </a:lnTo>
                  <a:lnTo>
                    <a:pt x="2455" y="1604"/>
                  </a:lnTo>
                  <a:lnTo>
                    <a:pt x="2447" y="1604"/>
                  </a:lnTo>
                  <a:lnTo>
                    <a:pt x="2430" y="1604"/>
                  </a:lnTo>
                  <a:lnTo>
                    <a:pt x="2414" y="1604"/>
                  </a:lnTo>
                  <a:lnTo>
                    <a:pt x="2397" y="1602"/>
                  </a:lnTo>
                  <a:lnTo>
                    <a:pt x="2382" y="1602"/>
                  </a:lnTo>
                  <a:lnTo>
                    <a:pt x="2364" y="1601"/>
                  </a:lnTo>
                  <a:lnTo>
                    <a:pt x="2349" y="1601"/>
                  </a:lnTo>
                  <a:lnTo>
                    <a:pt x="2332" y="1599"/>
                  </a:lnTo>
                  <a:lnTo>
                    <a:pt x="2316" y="1597"/>
                  </a:lnTo>
                  <a:lnTo>
                    <a:pt x="2299" y="1596"/>
                  </a:lnTo>
                  <a:lnTo>
                    <a:pt x="2284" y="1596"/>
                  </a:lnTo>
                  <a:lnTo>
                    <a:pt x="2268" y="1594"/>
                  </a:lnTo>
                  <a:lnTo>
                    <a:pt x="2253" y="1592"/>
                  </a:lnTo>
                  <a:lnTo>
                    <a:pt x="2238" y="1590"/>
                  </a:lnTo>
                  <a:lnTo>
                    <a:pt x="2220" y="1590"/>
                  </a:lnTo>
                  <a:lnTo>
                    <a:pt x="2212" y="1589"/>
                  </a:lnTo>
                  <a:lnTo>
                    <a:pt x="2203" y="1587"/>
                  </a:lnTo>
                  <a:lnTo>
                    <a:pt x="2195" y="1585"/>
                  </a:lnTo>
                  <a:lnTo>
                    <a:pt x="2188" y="1585"/>
                  </a:lnTo>
                  <a:lnTo>
                    <a:pt x="2178" y="1584"/>
                  </a:lnTo>
                  <a:lnTo>
                    <a:pt x="2169" y="1584"/>
                  </a:lnTo>
                  <a:lnTo>
                    <a:pt x="2160" y="1582"/>
                  </a:lnTo>
                  <a:lnTo>
                    <a:pt x="2154" y="1582"/>
                  </a:lnTo>
                  <a:lnTo>
                    <a:pt x="2143" y="1580"/>
                  </a:lnTo>
                  <a:lnTo>
                    <a:pt x="2135" y="1578"/>
                  </a:lnTo>
                  <a:lnTo>
                    <a:pt x="2126" y="1578"/>
                  </a:lnTo>
                  <a:lnTo>
                    <a:pt x="2118" y="1578"/>
                  </a:lnTo>
                  <a:lnTo>
                    <a:pt x="2109" y="1578"/>
                  </a:lnTo>
                  <a:lnTo>
                    <a:pt x="2100" y="1577"/>
                  </a:lnTo>
                  <a:lnTo>
                    <a:pt x="2092" y="1577"/>
                  </a:lnTo>
                  <a:lnTo>
                    <a:pt x="2083" y="1577"/>
                  </a:lnTo>
                  <a:lnTo>
                    <a:pt x="2073" y="1575"/>
                  </a:lnTo>
                  <a:lnTo>
                    <a:pt x="2064" y="1573"/>
                  </a:lnTo>
                  <a:lnTo>
                    <a:pt x="2054" y="1572"/>
                  </a:lnTo>
                  <a:lnTo>
                    <a:pt x="2046" y="1572"/>
                  </a:lnTo>
                  <a:lnTo>
                    <a:pt x="2035" y="1570"/>
                  </a:lnTo>
                  <a:lnTo>
                    <a:pt x="2025" y="1568"/>
                  </a:lnTo>
                  <a:lnTo>
                    <a:pt x="2016" y="1566"/>
                  </a:lnTo>
                  <a:lnTo>
                    <a:pt x="2006" y="1566"/>
                  </a:lnTo>
                  <a:lnTo>
                    <a:pt x="1996" y="1565"/>
                  </a:lnTo>
                  <a:lnTo>
                    <a:pt x="1986" y="1563"/>
                  </a:lnTo>
                  <a:lnTo>
                    <a:pt x="1974" y="1563"/>
                  </a:lnTo>
                  <a:lnTo>
                    <a:pt x="1965" y="1563"/>
                  </a:lnTo>
                  <a:lnTo>
                    <a:pt x="1955" y="1561"/>
                  </a:lnTo>
                  <a:lnTo>
                    <a:pt x="1944" y="1561"/>
                  </a:lnTo>
                  <a:lnTo>
                    <a:pt x="1934" y="1560"/>
                  </a:lnTo>
                  <a:lnTo>
                    <a:pt x="1926" y="1560"/>
                  </a:lnTo>
                  <a:lnTo>
                    <a:pt x="1912" y="1556"/>
                  </a:lnTo>
                  <a:lnTo>
                    <a:pt x="1903" y="1556"/>
                  </a:lnTo>
                  <a:lnTo>
                    <a:pt x="1891" y="1553"/>
                  </a:lnTo>
                  <a:lnTo>
                    <a:pt x="1881" y="1553"/>
                  </a:lnTo>
                  <a:lnTo>
                    <a:pt x="1871" y="1551"/>
                  </a:lnTo>
                  <a:lnTo>
                    <a:pt x="1860" y="1549"/>
                  </a:lnTo>
                  <a:lnTo>
                    <a:pt x="1848" y="1548"/>
                  </a:lnTo>
                  <a:lnTo>
                    <a:pt x="1840" y="1548"/>
                  </a:lnTo>
                  <a:lnTo>
                    <a:pt x="1828" y="1546"/>
                  </a:lnTo>
                  <a:lnTo>
                    <a:pt x="1816" y="1546"/>
                  </a:lnTo>
                  <a:lnTo>
                    <a:pt x="1806" y="1542"/>
                  </a:lnTo>
                  <a:lnTo>
                    <a:pt x="1795" y="1542"/>
                  </a:lnTo>
                  <a:lnTo>
                    <a:pt x="1783" y="1541"/>
                  </a:lnTo>
                  <a:lnTo>
                    <a:pt x="1773" y="1539"/>
                  </a:lnTo>
                  <a:lnTo>
                    <a:pt x="1761" y="1537"/>
                  </a:lnTo>
                  <a:lnTo>
                    <a:pt x="1752" y="1537"/>
                  </a:lnTo>
                  <a:lnTo>
                    <a:pt x="1739" y="1534"/>
                  </a:lnTo>
                  <a:lnTo>
                    <a:pt x="1728" y="1532"/>
                  </a:lnTo>
                  <a:lnTo>
                    <a:pt x="1716" y="1532"/>
                  </a:lnTo>
                  <a:lnTo>
                    <a:pt x="1706" y="1530"/>
                  </a:lnTo>
                  <a:lnTo>
                    <a:pt x="1692" y="1527"/>
                  </a:lnTo>
                  <a:lnTo>
                    <a:pt x="1682" y="1527"/>
                  </a:lnTo>
                  <a:lnTo>
                    <a:pt x="1670" y="1524"/>
                  </a:lnTo>
                  <a:lnTo>
                    <a:pt x="1660" y="1524"/>
                  </a:lnTo>
                  <a:lnTo>
                    <a:pt x="1646" y="1520"/>
                  </a:lnTo>
                  <a:lnTo>
                    <a:pt x="1636" y="1520"/>
                  </a:lnTo>
                  <a:lnTo>
                    <a:pt x="1624" y="1517"/>
                  </a:lnTo>
                  <a:lnTo>
                    <a:pt x="1614" y="1517"/>
                  </a:lnTo>
                  <a:lnTo>
                    <a:pt x="1600" y="1515"/>
                  </a:lnTo>
                  <a:lnTo>
                    <a:pt x="1590" y="1515"/>
                  </a:lnTo>
                  <a:lnTo>
                    <a:pt x="1578" y="1512"/>
                  </a:lnTo>
                  <a:lnTo>
                    <a:pt x="1567" y="1512"/>
                  </a:lnTo>
                  <a:lnTo>
                    <a:pt x="1552" y="1508"/>
                  </a:lnTo>
                  <a:lnTo>
                    <a:pt x="1542" y="1506"/>
                  </a:lnTo>
                  <a:lnTo>
                    <a:pt x="1530" y="1503"/>
                  </a:lnTo>
                  <a:lnTo>
                    <a:pt x="1519" y="1501"/>
                  </a:lnTo>
                  <a:lnTo>
                    <a:pt x="1504" y="1500"/>
                  </a:lnTo>
                  <a:lnTo>
                    <a:pt x="1494" y="1498"/>
                  </a:lnTo>
                  <a:lnTo>
                    <a:pt x="1482" y="1496"/>
                  </a:lnTo>
                  <a:lnTo>
                    <a:pt x="1471" y="1494"/>
                  </a:lnTo>
                  <a:lnTo>
                    <a:pt x="1459" y="1491"/>
                  </a:lnTo>
                  <a:lnTo>
                    <a:pt x="1446" y="1489"/>
                  </a:lnTo>
                  <a:lnTo>
                    <a:pt x="1434" y="1486"/>
                  </a:lnTo>
                  <a:lnTo>
                    <a:pt x="1423" y="1484"/>
                  </a:lnTo>
                  <a:lnTo>
                    <a:pt x="1411" y="1482"/>
                  </a:lnTo>
                  <a:lnTo>
                    <a:pt x="1399" y="1481"/>
                  </a:lnTo>
                  <a:lnTo>
                    <a:pt x="1387" y="1479"/>
                  </a:lnTo>
                  <a:lnTo>
                    <a:pt x="1377" y="1477"/>
                  </a:lnTo>
                  <a:lnTo>
                    <a:pt x="1363" y="1472"/>
                  </a:lnTo>
                  <a:lnTo>
                    <a:pt x="1351" y="1470"/>
                  </a:lnTo>
                  <a:lnTo>
                    <a:pt x="1338" y="1467"/>
                  </a:lnTo>
                  <a:lnTo>
                    <a:pt x="1327" y="1465"/>
                  </a:lnTo>
                  <a:lnTo>
                    <a:pt x="1315" y="1462"/>
                  </a:lnTo>
                  <a:lnTo>
                    <a:pt x="1302" y="1458"/>
                  </a:lnTo>
                  <a:lnTo>
                    <a:pt x="1290" y="1455"/>
                  </a:lnTo>
                  <a:lnTo>
                    <a:pt x="1279" y="1453"/>
                  </a:lnTo>
                  <a:lnTo>
                    <a:pt x="1266" y="1450"/>
                  </a:lnTo>
                  <a:lnTo>
                    <a:pt x="1255" y="1448"/>
                  </a:lnTo>
                  <a:lnTo>
                    <a:pt x="1240" y="1443"/>
                  </a:lnTo>
                  <a:lnTo>
                    <a:pt x="1230" y="1441"/>
                  </a:lnTo>
                  <a:lnTo>
                    <a:pt x="1218" y="1438"/>
                  </a:lnTo>
                  <a:lnTo>
                    <a:pt x="1206" y="1436"/>
                  </a:lnTo>
                  <a:lnTo>
                    <a:pt x="1194" y="1433"/>
                  </a:lnTo>
                  <a:lnTo>
                    <a:pt x="1182" y="1431"/>
                  </a:lnTo>
                  <a:lnTo>
                    <a:pt x="1168" y="1426"/>
                  </a:lnTo>
                  <a:lnTo>
                    <a:pt x="1158" y="1422"/>
                  </a:lnTo>
                  <a:lnTo>
                    <a:pt x="1144" y="1421"/>
                  </a:lnTo>
                  <a:lnTo>
                    <a:pt x="1132" y="1417"/>
                  </a:lnTo>
                  <a:lnTo>
                    <a:pt x="1120" y="1412"/>
                  </a:lnTo>
                  <a:lnTo>
                    <a:pt x="1108" y="1409"/>
                  </a:lnTo>
                  <a:lnTo>
                    <a:pt x="1096" y="1405"/>
                  </a:lnTo>
                  <a:lnTo>
                    <a:pt x="1084" y="1404"/>
                  </a:lnTo>
                  <a:lnTo>
                    <a:pt x="1072" y="1398"/>
                  </a:lnTo>
                  <a:lnTo>
                    <a:pt x="1060" y="1395"/>
                  </a:lnTo>
                  <a:lnTo>
                    <a:pt x="1048" y="1392"/>
                  </a:lnTo>
                  <a:lnTo>
                    <a:pt x="1038" y="1390"/>
                  </a:lnTo>
                  <a:lnTo>
                    <a:pt x="1024" y="1385"/>
                  </a:lnTo>
                  <a:lnTo>
                    <a:pt x="1014" y="1381"/>
                  </a:lnTo>
                  <a:lnTo>
                    <a:pt x="1002" y="1378"/>
                  </a:lnTo>
                  <a:lnTo>
                    <a:pt x="990" y="1374"/>
                  </a:lnTo>
                  <a:lnTo>
                    <a:pt x="976" y="1371"/>
                  </a:lnTo>
                  <a:lnTo>
                    <a:pt x="966" y="1366"/>
                  </a:lnTo>
                  <a:lnTo>
                    <a:pt x="954" y="1361"/>
                  </a:lnTo>
                  <a:lnTo>
                    <a:pt x="943" y="1357"/>
                  </a:lnTo>
                  <a:lnTo>
                    <a:pt x="928" y="1354"/>
                  </a:lnTo>
                  <a:lnTo>
                    <a:pt x="918" y="1350"/>
                  </a:lnTo>
                  <a:lnTo>
                    <a:pt x="906" y="1345"/>
                  </a:lnTo>
                  <a:lnTo>
                    <a:pt x="895" y="1342"/>
                  </a:lnTo>
                  <a:lnTo>
                    <a:pt x="882" y="1339"/>
                  </a:lnTo>
                  <a:lnTo>
                    <a:pt x="871" y="1333"/>
                  </a:lnTo>
                  <a:lnTo>
                    <a:pt x="859" y="1328"/>
                  </a:lnTo>
                  <a:lnTo>
                    <a:pt x="849" y="1327"/>
                  </a:lnTo>
                  <a:lnTo>
                    <a:pt x="835" y="1321"/>
                  </a:lnTo>
                  <a:lnTo>
                    <a:pt x="825" y="1316"/>
                  </a:lnTo>
                  <a:lnTo>
                    <a:pt x="813" y="1311"/>
                  </a:lnTo>
                  <a:lnTo>
                    <a:pt x="803" y="1309"/>
                  </a:lnTo>
                  <a:lnTo>
                    <a:pt x="791" y="1303"/>
                  </a:lnTo>
                  <a:lnTo>
                    <a:pt x="780" y="1297"/>
                  </a:lnTo>
                  <a:lnTo>
                    <a:pt x="768" y="1294"/>
                  </a:lnTo>
                  <a:lnTo>
                    <a:pt x="758" y="1289"/>
                  </a:lnTo>
                  <a:lnTo>
                    <a:pt x="744" y="1284"/>
                  </a:lnTo>
                  <a:lnTo>
                    <a:pt x="734" y="1279"/>
                  </a:lnTo>
                  <a:lnTo>
                    <a:pt x="724" y="1275"/>
                  </a:lnTo>
                  <a:lnTo>
                    <a:pt x="712" y="1270"/>
                  </a:lnTo>
                  <a:lnTo>
                    <a:pt x="700" y="1263"/>
                  </a:lnTo>
                  <a:lnTo>
                    <a:pt x="690" y="1260"/>
                  </a:lnTo>
                  <a:lnTo>
                    <a:pt x="679" y="1255"/>
                  </a:lnTo>
                  <a:lnTo>
                    <a:pt x="667" y="1249"/>
                  </a:lnTo>
                  <a:lnTo>
                    <a:pt x="657" y="1246"/>
                  </a:lnTo>
                  <a:lnTo>
                    <a:pt x="647" y="1241"/>
                  </a:lnTo>
                  <a:lnTo>
                    <a:pt x="635" y="1236"/>
                  </a:lnTo>
                  <a:lnTo>
                    <a:pt x="626" y="1232"/>
                  </a:lnTo>
                  <a:lnTo>
                    <a:pt x="614" y="1225"/>
                  </a:lnTo>
                  <a:lnTo>
                    <a:pt x="602" y="1219"/>
                  </a:lnTo>
                  <a:lnTo>
                    <a:pt x="592" y="1215"/>
                  </a:lnTo>
                  <a:lnTo>
                    <a:pt x="582" y="1210"/>
                  </a:lnTo>
                  <a:lnTo>
                    <a:pt x="570" y="1203"/>
                  </a:lnTo>
                  <a:lnTo>
                    <a:pt x="559" y="1198"/>
                  </a:lnTo>
                  <a:lnTo>
                    <a:pt x="549" y="1193"/>
                  </a:lnTo>
                  <a:lnTo>
                    <a:pt x="539" y="1188"/>
                  </a:lnTo>
                  <a:lnTo>
                    <a:pt x="528" y="1183"/>
                  </a:lnTo>
                  <a:lnTo>
                    <a:pt x="518" y="1176"/>
                  </a:lnTo>
                  <a:lnTo>
                    <a:pt x="508" y="1171"/>
                  </a:lnTo>
                  <a:lnTo>
                    <a:pt x="498" y="1167"/>
                  </a:lnTo>
                  <a:lnTo>
                    <a:pt x="487" y="1160"/>
                  </a:lnTo>
                  <a:lnTo>
                    <a:pt x="477" y="1153"/>
                  </a:lnTo>
                  <a:lnTo>
                    <a:pt x="468" y="1150"/>
                  </a:lnTo>
                  <a:lnTo>
                    <a:pt x="460" y="1145"/>
                  </a:lnTo>
                  <a:lnTo>
                    <a:pt x="448" y="1138"/>
                  </a:lnTo>
                  <a:lnTo>
                    <a:pt x="439" y="1133"/>
                  </a:lnTo>
                  <a:lnTo>
                    <a:pt x="431" y="1126"/>
                  </a:lnTo>
                  <a:lnTo>
                    <a:pt x="420" y="1121"/>
                  </a:lnTo>
                  <a:lnTo>
                    <a:pt x="412" y="1116"/>
                  </a:lnTo>
                  <a:lnTo>
                    <a:pt x="402" y="1109"/>
                  </a:lnTo>
                  <a:lnTo>
                    <a:pt x="393" y="1104"/>
                  </a:lnTo>
                  <a:lnTo>
                    <a:pt x="383" y="1099"/>
                  </a:lnTo>
                  <a:lnTo>
                    <a:pt x="374" y="1092"/>
                  </a:lnTo>
                  <a:lnTo>
                    <a:pt x="366" y="1087"/>
                  </a:lnTo>
                  <a:lnTo>
                    <a:pt x="355" y="1080"/>
                  </a:lnTo>
                  <a:lnTo>
                    <a:pt x="348" y="1075"/>
                  </a:lnTo>
                  <a:lnTo>
                    <a:pt x="331" y="1063"/>
                  </a:lnTo>
                  <a:lnTo>
                    <a:pt x="316" y="1052"/>
                  </a:lnTo>
                  <a:lnTo>
                    <a:pt x="299" y="1039"/>
                  </a:lnTo>
                  <a:lnTo>
                    <a:pt x="283" y="1027"/>
                  </a:lnTo>
                  <a:lnTo>
                    <a:pt x="268" y="1015"/>
                  </a:lnTo>
                  <a:lnTo>
                    <a:pt x="254" y="1004"/>
                  </a:lnTo>
                  <a:lnTo>
                    <a:pt x="240" y="992"/>
                  </a:lnTo>
                  <a:lnTo>
                    <a:pt x="227" y="980"/>
                  </a:lnTo>
                  <a:lnTo>
                    <a:pt x="211" y="968"/>
                  </a:lnTo>
                  <a:lnTo>
                    <a:pt x="201" y="958"/>
                  </a:lnTo>
                  <a:lnTo>
                    <a:pt x="187" y="946"/>
                  </a:lnTo>
                  <a:lnTo>
                    <a:pt x="177" y="934"/>
                  </a:lnTo>
                  <a:lnTo>
                    <a:pt x="165" y="922"/>
                  </a:lnTo>
                  <a:lnTo>
                    <a:pt x="156" y="912"/>
                  </a:lnTo>
                  <a:lnTo>
                    <a:pt x="148" y="900"/>
                  </a:lnTo>
                  <a:lnTo>
                    <a:pt x="138" y="888"/>
                  </a:lnTo>
                  <a:lnTo>
                    <a:pt x="131" y="877"/>
                  </a:lnTo>
                  <a:lnTo>
                    <a:pt x="124" y="869"/>
                  </a:lnTo>
                  <a:lnTo>
                    <a:pt x="115" y="855"/>
                  </a:lnTo>
                  <a:lnTo>
                    <a:pt x="108" y="845"/>
                  </a:lnTo>
                  <a:lnTo>
                    <a:pt x="103" y="835"/>
                  </a:lnTo>
                  <a:lnTo>
                    <a:pt x="100" y="823"/>
                  </a:lnTo>
                  <a:lnTo>
                    <a:pt x="95" y="812"/>
                  </a:lnTo>
                  <a:lnTo>
                    <a:pt x="90" y="802"/>
                  </a:lnTo>
                  <a:lnTo>
                    <a:pt x="86" y="792"/>
                  </a:lnTo>
                  <a:lnTo>
                    <a:pt x="86" y="783"/>
                  </a:lnTo>
                  <a:lnTo>
                    <a:pt x="83" y="773"/>
                  </a:lnTo>
                  <a:lnTo>
                    <a:pt x="81" y="763"/>
                  </a:lnTo>
                  <a:lnTo>
                    <a:pt x="79" y="752"/>
                  </a:lnTo>
                  <a:lnTo>
                    <a:pt x="79" y="742"/>
                  </a:lnTo>
                  <a:lnTo>
                    <a:pt x="79" y="734"/>
                  </a:lnTo>
                  <a:lnTo>
                    <a:pt x="79" y="725"/>
                  </a:lnTo>
                  <a:lnTo>
                    <a:pt x="81" y="715"/>
                  </a:lnTo>
                  <a:lnTo>
                    <a:pt x="84" y="708"/>
                  </a:lnTo>
                  <a:lnTo>
                    <a:pt x="84" y="698"/>
                  </a:lnTo>
                  <a:lnTo>
                    <a:pt x="86" y="689"/>
                  </a:lnTo>
                  <a:lnTo>
                    <a:pt x="86" y="679"/>
                  </a:lnTo>
                  <a:lnTo>
                    <a:pt x="91" y="670"/>
                  </a:lnTo>
                  <a:lnTo>
                    <a:pt x="96" y="653"/>
                  </a:lnTo>
                  <a:lnTo>
                    <a:pt x="103" y="638"/>
                  </a:lnTo>
                  <a:lnTo>
                    <a:pt x="112" y="620"/>
                  </a:lnTo>
                  <a:lnTo>
                    <a:pt x="119" y="605"/>
                  </a:lnTo>
                  <a:lnTo>
                    <a:pt x="129" y="591"/>
                  </a:lnTo>
                  <a:lnTo>
                    <a:pt x="138" y="578"/>
                  </a:lnTo>
                  <a:lnTo>
                    <a:pt x="146" y="562"/>
                  </a:lnTo>
                  <a:lnTo>
                    <a:pt x="153" y="548"/>
                  </a:lnTo>
                  <a:lnTo>
                    <a:pt x="163" y="535"/>
                  </a:lnTo>
                  <a:lnTo>
                    <a:pt x="172" y="521"/>
                  </a:lnTo>
                  <a:lnTo>
                    <a:pt x="180" y="506"/>
                  </a:lnTo>
                  <a:lnTo>
                    <a:pt x="194" y="494"/>
                  </a:lnTo>
                  <a:lnTo>
                    <a:pt x="206" y="482"/>
                  </a:lnTo>
                  <a:lnTo>
                    <a:pt x="220" y="470"/>
                  </a:lnTo>
                  <a:lnTo>
                    <a:pt x="234" y="456"/>
                  </a:lnTo>
                  <a:lnTo>
                    <a:pt x="249" y="442"/>
                  </a:lnTo>
                  <a:lnTo>
                    <a:pt x="258" y="435"/>
                  </a:lnTo>
                  <a:lnTo>
                    <a:pt x="266" y="430"/>
                  </a:lnTo>
                  <a:lnTo>
                    <a:pt x="275" y="423"/>
                  </a:lnTo>
                  <a:lnTo>
                    <a:pt x="287" y="418"/>
                  </a:lnTo>
                  <a:lnTo>
                    <a:pt x="295" y="411"/>
                  </a:lnTo>
                  <a:lnTo>
                    <a:pt x="306" y="404"/>
                  </a:lnTo>
                  <a:lnTo>
                    <a:pt x="318" y="398"/>
                  </a:lnTo>
                  <a:lnTo>
                    <a:pt x="330" y="392"/>
                  </a:lnTo>
                  <a:lnTo>
                    <a:pt x="342" y="384"/>
                  </a:lnTo>
                  <a:lnTo>
                    <a:pt x="354" y="379"/>
                  </a:lnTo>
                  <a:lnTo>
                    <a:pt x="367" y="372"/>
                  </a:lnTo>
                  <a:lnTo>
                    <a:pt x="383" y="367"/>
                  </a:lnTo>
                  <a:lnTo>
                    <a:pt x="398" y="360"/>
                  </a:lnTo>
                  <a:lnTo>
                    <a:pt x="412" y="353"/>
                  </a:lnTo>
                  <a:lnTo>
                    <a:pt x="427" y="346"/>
                  </a:lnTo>
                  <a:lnTo>
                    <a:pt x="444" y="339"/>
                  </a:lnTo>
                  <a:lnTo>
                    <a:pt x="451" y="334"/>
                  </a:lnTo>
                  <a:lnTo>
                    <a:pt x="460" y="332"/>
                  </a:lnTo>
                  <a:lnTo>
                    <a:pt x="468" y="329"/>
                  </a:lnTo>
                  <a:lnTo>
                    <a:pt x="477" y="326"/>
                  </a:lnTo>
                  <a:lnTo>
                    <a:pt x="487" y="320"/>
                  </a:lnTo>
                  <a:lnTo>
                    <a:pt x="496" y="317"/>
                  </a:lnTo>
                  <a:lnTo>
                    <a:pt x="506" y="315"/>
                  </a:lnTo>
                  <a:lnTo>
                    <a:pt x="515" y="312"/>
                  </a:lnTo>
                  <a:lnTo>
                    <a:pt x="523" y="307"/>
                  </a:lnTo>
                  <a:lnTo>
                    <a:pt x="534" y="303"/>
                  </a:lnTo>
                  <a:lnTo>
                    <a:pt x="542" y="300"/>
                  </a:lnTo>
                  <a:lnTo>
                    <a:pt x="552" y="298"/>
                  </a:lnTo>
                  <a:lnTo>
                    <a:pt x="561" y="293"/>
                  </a:lnTo>
                  <a:lnTo>
                    <a:pt x="570" y="290"/>
                  </a:lnTo>
                  <a:lnTo>
                    <a:pt x="582" y="286"/>
                  </a:lnTo>
                  <a:lnTo>
                    <a:pt x="592" y="285"/>
                  </a:lnTo>
                  <a:lnTo>
                    <a:pt x="600" y="279"/>
                  </a:lnTo>
                  <a:lnTo>
                    <a:pt x="611" y="276"/>
                  </a:lnTo>
                  <a:lnTo>
                    <a:pt x="621" y="273"/>
                  </a:lnTo>
                  <a:lnTo>
                    <a:pt x="633" y="269"/>
                  </a:lnTo>
                  <a:lnTo>
                    <a:pt x="643" y="266"/>
                  </a:lnTo>
                  <a:lnTo>
                    <a:pt x="654" y="262"/>
                  </a:lnTo>
                  <a:lnTo>
                    <a:pt x="664" y="259"/>
                  </a:lnTo>
                  <a:lnTo>
                    <a:pt x="678" y="257"/>
                  </a:lnTo>
                  <a:lnTo>
                    <a:pt x="686" y="254"/>
                  </a:lnTo>
                  <a:lnTo>
                    <a:pt x="696" y="250"/>
                  </a:lnTo>
                  <a:lnTo>
                    <a:pt x="708" y="247"/>
                  </a:lnTo>
                  <a:lnTo>
                    <a:pt x="719" y="243"/>
                  </a:lnTo>
                  <a:lnTo>
                    <a:pt x="729" y="238"/>
                  </a:lnTo>
                  <a:lnTo>
                    <a:pt x="741" y="238"/>
                  </a:lnTo>
                  <a:lnTo>
                    <a:pt x="751" y="233"/>
                  </a:lnTo>
                  <a:lnTo>
                    <a:pt x="763" y="231"/>
                  </a:lnTo>
                  <a:lnTo>
                    <a:pt x="774" y="226"/>
                  </a:lnTo>
                  <a:lnTo>
                    <a:pt x="786" y="225"/>
                  </a:lnTo>
                  <a:lnTo>
                    <a:pt x="796" y="221"/>
                  </a:lnTo>
                  <a:lnTo>
                    <a:pt x="808" y="219"/>
                  </a:lnTo>
                  <a:lnTo>
                    <a:pt x="820" y="216"/>
                  </a:lnTo>
                  <a:lnTo>
                    <a:pt x="832" y="213"/>
                  </a:lnTo>
                  <a:lnTo>
                    <a:pt x="842" y="209"/>
                  </a:lnTo>
                  <a:lnTo>
                    <a:pt x="854" y="207"/>
                  </a:lnTo>
                  <a:lnTo>
                    <a:pt x="866" y="204"/>
                  </a:lnTo>
                  <a:lnTo>
                    <a:pt x="878" y="202"/>
                  </a:lnTo>
                  <a:lnTo>
                    <a:pt x="888" y="197"/>
                  </a:lnTo>
                  <a:lnTo>
                    <a:pt x="900" y="195"/>
                  </a:lnTo>
                  <a:lnTo>
                    <a:pt x="912" y="192"/>
                  </a:lnTo>
                  <a:lnTo>
                    <a:pt x="924" y="190"/>
                  </a:lnTo>
                  <a:lnTo>
                    <a:pt x="935" y="189"/>
                  </a:lnTo>
                  <a:lnTo>
                    <a:pt x="947" y="187"/>
                  </a:lnTo>
                  <a:lnTo>
                    <a:pt x="959" y="183"/>
                  </a:lnTo>
                  <a:lnTo>
                    <a:pt x="971" y="182"/>
                  </a:lnTo>
                  <a:lnTo>
                    <a:pt x="981" y="178"/>
                  </a:lnTo>
                  <a:lnTo>
                    <a:pt x="993" y="177"/>
                  </a:lnTo>
                  <a:lnTo>
                    <a:pt x="1005" y="175"/>
                  </a:lnTo>
                  <a:lnTo>
                    <a:pt x="1017" y="173"/>
                  </a:lnTo>
                  <a:lnTo>
                    <a:pt x="1029" y="170"/>
                  </a:lnTo>
                  <a:lnTo>
                    <a:pt x="1041" y="170"/>
                  </a:lnTo>
                  <a:lnTo>
                    <a:pt x="1051" y="166"/>
                  </a:lnTo>
                  <a:lnTo>
                    <a:pt x="1063" y="165"/>
                  </a:lnTo>
                  <a:lnTo>
                    <a:pt x="1072" y="161"/>
                  </a:lnTo>
                  <a:lnTo>
                    <a:pt x="1084" y="159"/>
                  </a:lnTo>
                  <a:lnTo>
                    <a:pt x="1094" y="158"/>
                  </a:lnTo>
                  <a:lnTo>
                    <a:pt x="1106" y="156"/>
                  </a:lnTo>
                  <a:lnTo>
                    <a:pt x="1115" y="153"/>
                  </a:lnTo>
                  <a:lnTo>
                    <a:pt x="1128" y="151"/>
                  </a:lnTo>
                  <a:lnTo>
                    <a:pt x="1137" y="147"/>
                  </a:lnTo>
                  <a:lnTo>
                    <a:pt x="1147" y="146"/>
                  </a:lnTo>
                  <a:lnTo>
                    <a:pt x="1159" y="144"/>
                  </a:lnTo>
                  <a:lnTo>
                    <a:pt x="1170" y="142"/>
                  </a:lnTo>
                  <a:lnTo>
                    <a:pt x="1178" y="142"/>
                  </a:lnTo>
                  <a:lnTo>
                    <a:pt x="1190" y="141"/>
                  </a:lnTo>
                  <a:lnTo>
                    <a:pt x="1200" y="139"/>
                  </a:lnTo>
                  <a:lnTo>
                    <a:pt x="1211" y="139"/>
                  </a:lnTo>
                  <a:lnTo>
                    <a:pt x="1221" y="135"/>
                  </a:lnTo>
                  <a:lnTo>
                    <a:pt x="1230" y="134"/>
                  </a:lnTo>
                  <a:lnTo>
                    <a:pt x="1240" y="132"/>
                  </a:lnTo>
                  <a:lnTo>
                    <a:pt x="1250" y="132"/>
                  </a:lnTo>
                  <a:lnTo>
                    <a:pt x="1259" y="130"/>
                  </a:lnTo>
                  <a:lnTo>
                    <a:pt x="1269" y="129"/>
                  </a:lnTo>
                  <a:lnTo>
                    <a:pt x="1278" y="127"/>
                  </a:lnTo>
                  <a:lnTo>
                    <a:pt x="1288" y="127"/>
                  </a:lnTo>
                  <a:lnTo>
                    <a:pt x="1298" y="127"/>
                  </a:lnTo>
                  <a:lnTo>
                    <a:pt x="1307" y="125"/>
                  </a:lnTo>
                  <a:lnTo>
                    <a:pt x="1317" y="123"/>
                  </a:lnTo>
                  <a:lnTo>
                    <a:pt x="1326" y="123"/>
                  </a:lnTo>
                  <a:lnTo>
                    <a:pt x="1334" y="122"/>
                  </a:lnTo>
                  <a:lnTo>
                    <a:pt x="1344" y="120"/>
                  </a:lnTo>
                  <a:lnTo>
                    <a:pt x="1353" y="120"/>
                  </a:lnTo>
                  <a:lnTo>
                    <a:pt x="1363" y="120"/>
                  </a:lnTo>
                  <a:lnTo>
                    <a:pt x="1370" y="118"/>
                  </a:lnTo>
                  <a:lnTo>
                    <a:pt x="1379" y="117"/>
                  </a:lnTo>
                  <a:lnTo>
                    <a:pt x="1387" y="115"/>
                  </a:lnTo>
                  <a:lnTo>
                    <a:pt x="1396" y="115"/>
                  </a:lnTo>
                  <a:lnTo>
                    <a:pt x="1404" y="113"/>
                  </a:lnTo>
                  <a:lnTo>
                    <a:pt x="1411" y="113"/>
                  </a:lnTo>
                  <a:lnTo>
                    <a:pt x="1422" y="111"/>
                  </a:lnTo>
                  <a:lnTo>
                    <a:pt x="1430" y="111"/>
                  </a:lnTo>
                  <a:lnTo>
                    <a:pt x="1439" y="111"/>
                  </a:lnTo>
                  <a:lnTo>
                    <a:pt x="1446" y="111"/>
                  </a:lnTo>
                  <a:lnTo>
                    <a:pt x="1456" y="110"/>
                  </a:lnTo>
                  <a:lnTo>
                    <a:pt x="1464" y="110"/>
                  </a:lnTo>
                  <a:lnTo>
                    <a:pt x="1473" y="108"/>
                  </a:lnTo>
                  <a:lnTo>
                    <a:pt x="1480" y="108"/>
                  </a:lnTo>
                  <a:lnTo>
                    <a:pt x="1488" y="108"/>
                  </a:lnTo>
                  <a:lnTo>
                    <a:pt x="1499" y="108"/>
                  </a:lnTo>
                  <a:lnTo>
                    <a:pt x="1514" y="106"/>
                  </a:lnTo>
                  <a:lnTo>
                    <a:pt x="1531" y="105"/>
                  </a:lnTo>
                  <a:lnTo>
                    <a:pt x="1547" y="103"/>
                  </a:lnTo>
                  <a:lnTo>
                    <a:pt x="1564" y="103"/>
                  </a:lnTo>
                  <a:lnTo>
                    <a:pt x="1579" y="101"/>
                  </a:lnTo>
                  <a:lnTo>
                    <a:pt x="1596" y="99"/>
                  </a:lnTo>
                  <a:lnTo>
                    <a:pt x="1612" y="98"/>
                  </a:lnTo>
                  <a:lnTo>
                    <a:pt x="1629" y="98"/>
                  </a:lnTo>
                  <a:lnTo>
                    <a:pt x="1644" y="96"/>
                  </a:lnTo>
                  <a:lnTo>
                    <a:pt x="1660" y="94"/>
                  </a:lnTo>
                  <a:lnTo>
                    <a:pt x="1675" y="93"/>
                  </a:lnTo>
                  <a:lnTo>
                    <a:pt x="1691" y="93"/>
                  </a:lnTo>
                  <a:lnTo>
                    <a:pt x="1706" y="91"/>
                  </a:lnTo>
                  <a:lnTo>
                    <a:pt x="1723" y="89"/>
                  </a:lnTo>
                  <a:lnTo>
                    <a:pt x="1739" y="87"/>
                  </a:lnTo>
                  <a:lnTo>
                    <a:pt x="1756" y="87"/>
                  </a:lnTo>
                  <a:lnTo>
                    <a:pt x="1771" y="86"/>
                  </a:lnTo>
                  <a:lnTo>
                    <a:pt x="1787" y="84"/>
                  </a:lnTo>
                  <a:lnTo>
                    <a:pt x="1802" y="82"/>
                  </a:lnTo>
                  <a:lnTo>
                    <a:pt x="1818" y="82"/>
                  </a:lnTo>
                  <a:lnTo>
                    <a:pt x="1831" y="81"/>
                  </a:lnTo>
                  <a:lnTo>
                    <a:pt x="1848" y="81"/>
                  </a:lnTo>
                  <a:lnTo>
                    <a:pt x="1862" y="79"/>
                  </a:lnTo>
                  <a:lnTo>
                    <a:pt x="1878" y="79"/>
                  </a:lnTo>
                  <a:lnTo>
                    <a:pt x="1890" y="77"/>
                  </a:lnTo>
                  <a:lnTo>
                    <a:pt x="1902" y="75"/>
                  </a:lnTo>
                  <a:lnTo>
                    <a:pt x="1914" y="74"/>
                  </a:lnTo>
                  <a:lnTo>
                    <a:pt x="1926" y="74"/>
                  </a:lnTo>
                  <a:lnTo>
                    <a:pt x="1938" y="72"/>
                  </a:lnTo>
                  <a:lnTo>
                    <a:pt x="1948" y="70"/>
                  </a:lnTo>
                  <a:lnTo>
                    <a:pt x="1958" y="69"/>
                  </a:lnTo>
                  <a:lnTo>
                    <a:pt x="1970" y="69"/>
                  </a:lnTo>
                  <a:lnTo>
                    <a:pt x="1977" y="67"/>
                  </a:lnTo>
                  <a:lnTo>
                    <a:pt x="1987" y="65"/>
                  </a:lnTo>
                  <a:lnTo>
                    <a:pt x="1994" y="63"/>
                  </a:lnTo>
                  <a:lnTo>
                    <a:pt x="2003" y="63"/>
                  </a:lnTo>
                  <a:lnTo>
                    <a:pt x="2015" y="63"/>
                  </a:lnTo>
                  <a:lnTo>
                    <a:pt x="2025" y="63"/>
                  </a:lnTo>
                  <a:lnTo>
                    <a:pt x="2025" y="9"/>
                  </a:lnTo>
                  <a:lnTo>
                    <a:pt x="16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6"/>
            <p:cNvSpPr>
              <a:spLocks/>
            </p:cNvSpPr>
            <p:nvPr/>
          </p:nvSpPr>
          <p:spPr bwMode="auto">
            <a:xfrm>
              <a:off x="3561" y="1220"/>
              <a:ext cx="1743" cy="684"/>
            </a:xfrm>
            <a:custGeom>
              <a:avLst/>
              <a:gdLst>
                <a:gd name="T0" fmla="*/ 408 w 3487"/>
                <a:gd name="T1" fmla="*/ 2 h 1367"/>
                <a:gd name="T2" fmla="*/ 347 w 3487"/>
                <a:gd name="T3" fmla="*/ 3 h 1367"/>
                <a:gd name="T4" fmla="*/ 289 w 3487"/>
                <a:gd name="T5" fmla="*/ 6 h 1367"/>
                <a:gd name="T6" fmla="*/ 223 w 3487"/>
                <a:gd name="T7" fmla="*/ 16 h 1367"/>
                <a:gd name="T8" fmla="*/ 150 w 3487"/>
                <a:gd name="T9" fmla="*/ 32 h 1367"/>
                <a:gd name="T10" fmla="*/ 81 w 3487"/>
                <a:gd name="T11" fmla="*/ 54 h 1367"/>
                <a:gd name="T12" fmla="*/ 30 w 3487"/>
                <a:gd name="T13" fmla="*/ 85 h 1367"/>
                <a:gd name="T14" fmla="*/ 3 w 3487"/>
                <a:gd name="T15" fmla="*/ 149 h 1367"/>
                <a:gd name="T16" fmla="*/ 58 w 3487"/>
                <a:gd name="T17" fmla="*/ 209 h 1367"/>
                <a:gd name="T18" fmla="*/ 122 w 3487"/>
                <a:gd name="T19" fmla="*/ 258 h 1367"/>
                <a:gd name="T20" fmla="*/ 176 w 3487"/>
                <a:gd name="T21" fmla="*/ 283 h 1367"/>
                <a:gd name="T22" fmla="*/ 230 w 3487"/>
                <a:gd name="T23" fmla="*/ 302 h 1367"/>
                <a:gd name="T24" fmla="*/ 289 w 3487"/>
                <a:gd name="T25" fmla="*/ 317 h 1367"/>
                <a:gd name="T26" fmla="*/ 343 w 3487"/>
                <a:gd name="T27" fmla="*/ 327 h 1367"/>
                <a:gd name="T28" fmla="*/ 390 w 3487"/>
                <a:gd name="T29" fmla="*/ 335 h 1367"/>
                <a:gd name="T30" fmla="*/ 446 w 3487"/>
                <a:gd name="T31" fmla="*/ 340 h 1367"/>
                <a:gd name="T32" fmla="*/ 493 w 3487"/>
                <a:gd name="T33" fmla="*/ 342 h 1367"/>
                <a:gd name="T34" fmla="*/ 542 w 3487"/>
                <a:gd name="T35" fmla="*/ 342 h 1367"/>
                <a:gd name="T36" fmla="*/ 593 w 3487"/>
                <a:gd name="T37" fmla="*/ 339 h 1367"/>
                <a:gd name="T38" fmla="*/ 644 w 3487"/>
                <a:gd name="T39" fmla="*/ 331 h 1367"/>
                <a:gd name="T40" fmla="*/ 693 w 3487"/>
                <a:gd name="T41" fmla="*/ 319 h 1367"/>
                <a:gd name="T42" fmla="*/ 744 w 3487"/>
                <a:gd name="T43" fmla="*/ 301 h 1367"/>
                <a:gd name="T44" fmla="*/ 815 w 3487"/>
                <a:gd name="T45" fmla="*/ 263 h 1367"/>
                <a:gd name="T46" fmla="*/ 870 w 3487"/>
                <a:gd name="T47" fmla="*/ 194 h 1367"/>
                <a:gd name="T48" fmla="*/ 837 w 3487"/>
                <a:gd name="T49" fmla="*/ 127 h 1367"/>
                <a:gd name="T50" fmla="*/ 771 w 3487"/>
                <a:gd name="T51" fmla="*/ 83 h 1367"/>
                <a:gd name="T52" fmla="*/ 720 w 3487"/>
                <a:gd name="T53" fmla="*/ 56 h 1367"/>
                <a:gd name="T54" fmla="*/ 670 w 3487"/>
                <a:gd name="T55" fmla="*/ 37 h 1367"/>
                <a:gd name="T56" fmla="*/ 619 w 3487"/>
                <a:gd name="T57" fmla="*/ 20 h 1367"/>
                <a:gd name="T58" fmla="*/ 570 w 3487"/>
                <a:gd name="T59" fmla="*/ 9 h 1367"/>
                <a:gd name="T60" fmla="*/ 499 w 3487"/>
                <a:gd name="T61" fmla="*/ 0 h 1367"/>
                <a:gd name="T62" fmla="*/ 485 w 3487"/>
                <a:gd name="T63" fmla="*/ 13 h 1367"/>
                <a:gd name="T64" fmla="*/ 547 w 3487"/>
                <a:gd name="T65" fmla="*/ 17 h 1367"/>
                <a:gd name="T66" fmla="*/ 610 w 3487"/>
                <a:gd name="T67" fmla="*/ 30 h 1367"/>
                <a:gd name="T68" fmla="*/ 660 w 3487"/>
                <a:gd name="T69" fmla="*/ 45 h 1367"/>
                <a:gd name="T70" fmla="*/ 710 w 3487"/>
                <a:gd name="T71" fmla="*/ 66 h 1367"/>
                <a:gd name="T72" fmla="*/ 759 w 3487"/>
                <a:gd name="T73" fmla="*/ 90 h 1367"/>
                <a:gd name="T74" fmla="*/ 821 w 3487"/>
                <a:gd name="T75" fmla="*/ 130 h 1367"/>
                <a:gd name="T76" fmla="*/ 848 w 3487"/>
                <a:gd name="T77" fmla="*/ 190 h 1367"/>
                <a:gd name="T78" fmla="*/ 802 w 3487"/>
                <a:gd name="T79" fmla="*/ 252 h 1367"/>
                <a:gd name="T80" fmla="*/ 737 w 3487"/>
                <a:gd name="T81" fmla="*/ 287 h 1367"/>
                <a:gd name="T82" fmla="*/ 688 w 3487"/>
                <a:gd name="T83" fmla="*/ 307 h 1367"/>
                <a:gd name="T84" fmla="*/ 638 w 3487"/>
                <a:gd name="T85" fmla="*/ 322 h 1367"/>
                <a:gd name="T86" fmla="*/ 588 w 3487"/>
                <a:gd name="T87" fmla="*/ 330 h 1367"/>
                <a:gd name="T88" fmla="*/ 538 w 3487"/>
                <a:gd name="T89" fmla="*/ 332 h 1367"/>
                <a:gd name="T90" fmla="*/ 490 w 3487"/>
                <a:gd name="T91" fmla="*/ 330 h 1367"/>
                <a:gd name="T92" fmla="*/ 437 w 3487"/>
                <a:gd name="T93" fmla="*/ 325 h 1367"/>
                <a:gd name="T94" fmla="*/ 387 w 3487"/>
                <a:gd name="T95" fmla="*/ 317 h 1367"/>
                <a:gd name="T96" fmla="*/ 340 w 3487"/>
                <a:gd name="T97" fmla="*/ 309 h 1367"/>
                <a:gd name="T98" fmla="*/ 287 w 3487"/>
                <a:gd name="T99" fmla="*/ 299 h 1367"/>
                <a:gd name="T100" fmla="*/ 232 w 3487"/>
                <a:gd name="T101" fmla="*/ 286 h 1367"/>
                <a:gd name="T102" fmla="*/ 180 w 3487"/>
                <a:gd name="T103" fmla="*/ 269 h 1367"/>
                <a:gd name="T104" fmla="*/ 121 w 3487"/>
                <a:gd name="T105" fmla="*/ 238 h 1367"/>
                <a:gd name="T106" fmla="*/ 62 w 3487"/>
                <a:gd name="T107" fmla="*/ 189 h 1367"/>
                <a:gd name="T108" fmla="*/ 16 w 3487"/>
                <a:gd name="T109" fmla="*/ 137 h 1367"/>
                <a:gd name="T110" fmla="*/ 64 w 3487"/>
                <a:gd name="T111" fmla="*/ 79 h 1367"/>
                <a:gd name="T112" fmla="*/ 122 w 3487"/>
                <a:gd name="T113" fmla="*/ 54 h 1367"/>
                <a:gd name="T114" fmla="*/ 193 w 3487"/>
                <a:gd name="T115" fmla="*/ 37 h 1367"/>
                <a:gd name="T116" fmla="*/ 269 w 3487"/>
                <a:gd name="T117" fmla="*/ 21 h 1367"/>
                <a:gd name="T118" fmla="*/ 320 w 3487"/>
                <a:gd name="T119" fmla="*/ 15 h 1367"/>
                <a:gd name="T120" fmla="*/ 381 w 3487"/>
                <a:gd name="T121" fmla="*/ 12 h 1367"/>
                <a:gd name="T122" fmla="*/ 439 w 3487"/>
                <a:gd name="T123" fmla="*/ 12 h 136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487" h="1367">
                  <a:moveTo>
                    <a:pt x="1828" y="2"/>
                  </a:moveTo>
                  <a:lnTo>
                    <a:pt x="1822" y="2"/>
                  </a:lnTo>
                  <a:lnTo>
                    <a:pt x="1812" y="2"/>
                  </a:lnTo>
                  <a:lnTo>
                    <a:pt x="1802" y="2"/>
                  </a:lnTo>
                  <a:lnTo>
                    <a:pt x="1793" y="2"/>
                  </a:lnTo>
                  <a:lnTo>
                    <a:pt x="1781" y="2"/>
                  </a:lnTo>
                  <a:lnTo>
                    <a:pt x="1771" y="2"/>
                  </a:lnTo>
                  <a:lnTo>
                    <a:pt x="1756" y="2"/>
                  </a:lnTo>
                  <a:lnTo>
                    <a:pt x="1742" y="2"/>
                  </a:lnTo>
                  <a:lnTo>
                    <a:pt x="1733" y="2"/>
                  </a:lnTo>
                  <a:lnTo>
                    <a:pt x="1725" y="2"/>
                  </a:lnTo>
                  <a:lnTo>
                    <a:pt x="1716" y="2"/>
                  </a:lnTo>
                  <a:lnTo>
                    <a:pt x="1708" y="2"/>
                  </a:lnTo>
                  <a:lnTo>
                    <a:pt x="1699" y="2"/>
                  </a:lnTo>
                  <a:lnTo>
                    <a:pt x="1689" y="2"/>
                  </a:lnTo>
                  <a:lnTo>
                    <a:pt x="1680" y="2"/>
                  </a:lnTo>
                  <a:lnTo>
                    <a:pt x="1672" y="3"/>
                  </a:lnTo>
                  <a:lnTo>
                    <a:pt x="1660" y="3"/>
                  </a:lnTo>
                  <a:lnTo>
                    <a:pt x="1651" y="3"/>
                  </a:lnTo>
                  <a:lnTo>
                    <a:pt x="1641" y="3"/>
                  </a:lnTo>
                  <a:lnTo>
                    <a:pt x="1632" y="5"/>
                  </a:lnTo>
                  <a:lnTo>
                    <a:pt x="1620" y="5"/>
                  </a:lnTo>
                  <a:lnTo>
                    <a:pt x="1610" y="5"/>
                  </a:lnTo>
                  <a:lnTo>
                    <a:pt x="1598" y="5"/>
                  </a:lnTo>
                  <a:lnTo>
                    <a:pt x="1588" y="5"/>
                  </a:lnTo>
                  <a:lnTo>
                    <a:pt x="1576" y="5"/>
                  </a:lnTo>
                  <a:lnTo>
                    <a:pt x="1564" y="5"/>
                  </a:lnTo>
                  <a:lnTo>
                    <a:pt x="1553" y="5"/>
                  </a:lnTo>
                  <a:lnTo>
                    <a:pt x="1543" y="5"/>
                  </a:lnTo>
                  <a:lnTo>
                    <a:pt x="1531" y="5"/>
                  </a:lnTo>
                  <a:lnTo>
                    <a:pt x="1519" y="5"/>
                  </a:lnTo>
                  <a:lnTo>
                    <a:pt x="1507" y="5"/>
                  </a:lnTo>
                  <a:lnTo>
                    <a:pt x="1497" y="7"/>
                  </a:lnTo>
                  <a:lnTo>
                    <a:pt x="1485" y="7"/>
                  </a:lnTo>
                  <a:lnTo>
                    <a:pt x="1473" y="8"/>
                  </a:lnTo>
                  <a:lnTo>
                    <a:pt x="1461" y="8"/>
                  </a:lnTo>
                  <a:lnTo>
                    <a:pt x="1450" y="10"/>
                  </a:lnTo>
                  <a:lnTo>
                    <a:pt x="1437" y="10"/>
                  </a:lnTo>
                  <a:lnTo>
                    <a:pt x="1425" y="10"/>
                  </a:lnTo>
                  <a:lnTo>
                    <a:pt x="1411" y="10"/>
                  </a:lnTo>
                  <a:lnTo>
                    <a:pt x="1401" y="10"/>
                  </a:lnTo>
                  <a:lnTo>
                    <a:pt x="1389" y="10"/>
                  </a:lnTo>
                  <a:lnTo>
                    <a:pt x="1377" y="12"/>
                  </a:lnTo>
                  <a:lnTo>
                    <a:pt x="1365" y="12"/>
                  </a:lnTo>
                  <a:lnTo>
                    <a:pt x="1354" y="14"/>
                  </a:lnTo>
                  <a:lnTo>
                    <a:pt x="1341" y="14"/>
                  </a:lnTo>
                  <a:lnTo>
                    <a:pt x="1329" y="14"/>
                  </a:lnTo>
                  <a:lnTo>
                    <a:pt x="1317" y="14"/>
                  </a:lnTo>
                  <a:lnTo>
                    <a:pt x="1306" y="15"/>
                  </a:lnTo>
                  <a:lnTo>
                    <a:pt x="1294" y="15"/>
                  </a:lnTo>
                  <a:lnTo>
                    <a:pt x="1284" y="15"/>
                  </a:lnTo>
                  <a:lnTo>
                    <a:pt x="1272" y="17"/>
                  </a:lnTo>
                  <a:lnTo>
                    <a:pt x="1264" y="19"/>
                  </a:lnTo>
                  <a:lnTo>
                    <a:pt x="1250" y="19"/>
                  </a:lnTo>
                  <a:lnTo>
                    <a:pt x="1240" y="19"/>
                  </a:lnTo>
                  <a:lnTo>
                    <a:pt x="1229" y="19"/>
                  </a:lnTo>
                  <a:lnTo>
                    <a:pt x="1221" y="20"/>
                  </a:lnTo>
                  <a:lnTo>
                    <a:pt x="1209" y="20"/>
                  </a:lnTo>
                  <a:lnTo>
                    <a:pt x="1198" y="22"/>
                  </a:lnTo>
                  <a:lnTo>
                    <a:pt x="1188" y="22"/>
                  </a:lnTo>
                  <a:lnTo>
                    <a:pt x="1178" y="24"/>
                  </a:lnTo>
                  <a:lnTo>
                    <a:pt x="1168" y="24"/>
                  </a:lnTo>
                  <a:lnTo>
                    <a:pt x="1157" y="24"/>
                  </a:lnTo>
                  <a:lnTo>
                    <a:pt x="1149" y="26"/>
                  </a:lnTo>
                  <a:lnTo>
                    <a:pt x="1140" y="27"/>
                  </a:lnTo>
                  <a:lnTo>
                    <a:pt x="1130" y="27"/>
                  </a:lnTo>
                  <a:lnTo>
                    <a:pt x="1121" y="29"/>
                  </a:lnTo>
                  <a:lnTo>
                    <a:pt x="1111" y="31"/>
                  </a:lnTo>
                  <a:lnTo>
                    <a:pt x="1102" y="32"/>
                  </a:lnTo>
                  <a:lnTo>
                    <a:pt x="1094" y="32"/>
                  </a:lnTo>
                  <a:lnTo>
                    <a:pt x="1084" y="32"/>
                  </a:lnTo>
                  <a:lnTo>
                    <a:pt x="1075" y="32"/>
                  </a:lnTo>
                  <a:lnTo>
                    <a:pt x="1065" y="34"/>
                  </a:lnTo>
                  <a:lnTo>
                    <a:pt x="1048" y="36"/>
                  </a:lnTo>
                  <a:lnTo>
                    <a:pt x="1032" y="39"/>
                  </a:lnTo>
                  <a:lnTo>
                    <a:pt x="1017" y="41"/>
                  </a:lnTo>
                  <a:lnTo>
                    <a:pt x="1001" y="44"/>
                  </a:lnTo>
                  <a:lnTo>
                    <a:pt x="984" y="46"/>
                  </a:lnTo>
                  <a:lnTo>
                    <a:pt x="970" y="50"/>
                  </a:lnTo>
                  <a:lnTo>
                    <a:pt x="953" y="51"/>
                  </a:lnTo>
                  <a:lnTo>
                    <a:pt x="938" y="55"/>
                  </a:lnTo>
                  <a:lnTo>
                    <a:pt x="922" y="56"/>
                  </a:lnTo>
                  <a:lnTo>
                    <a:pt x="909" y="60"/>
                  </a:lnTo>
                  <a:lnTo>
                    <a:pt x="893" y="62"/>
                  </a:lnTo>
                  <a:lnTo>
                    <a:pt x="880" y="65"/>
                  </a:lnTo>
                  <a:lnTo>
                    <a:pt x="866" y="67"/>
                  </a:lnTo>
                  <a:lnTo>
                    <a:pt x="852" y="72"/>
                  </a:lnTo>
                  <a:lnTo>
                    <a:pt x="838" y="74"/>
                  </a:lnTo>
                  <a:lnTo>
                    <a:pt x="825" y="77"/>
                  </a:lnTo>
                  <a:lnTo>
                    <a:pt x="811" y="79"/>
                  </a:lnTo>
                  <a:lnTo>
                    <a:pt x="797" y="82"/>
                  </a:lnTo>
                  <a:lnTo>
                    <a:pt x="784" y="86"/>
                  </a:lnTo>
                  <a:lnTo>
                    <a:pt x="768" y="89"/>
                  </a:lnTo>
                  <a:lnTo>
                    <a:pt x="754" y="92"/>
                  </a:lnTo>
                  <a:lnTo>
                    <a:pt x="742" y="96"/>
                  </a:lnTo>
                  <a:lnTo>
                    <a:pt x="727" y="98"/>
                  </a:lnTo>
                  <a:lnTo>
                    <a:pt x="713" y="101"/>
                  </a:lnTo>
                  <a:lnTo>
                    <a:pt x="700" y="104"/>
                  </a:lnTo>
                  <a:lnTo>
                    <a:pt x="686" y="110"/>
                  </a:lnTo>
                  <a:lnTo>
                    <a:pt x="672" y="111"/>
                  </a:lnTo>
                  <a:lnTo>
                    <a:pt x="658" y="113"/>
                  </a:lnTo>
                  <a:lnTo>
                    <a:pt x="643" y="116"/>
                  </a:lnTo>
                  <a:lnTo>
                    <a:pt x="629" y="122"/>
                  </a:lnTo>
                  <a:lnTo>
                    <a:pt x="614" y="125"/>
                  </a:lnTo>
                  <a:lnTo>
                    <a:pt x="600" y="127"/>
                  </a:lnTo>
                  <a:lnTo>
                    <a:pt x="586" y="130"/>
                  </a:lnTo>
                  <a:lnTo>
                    <a:pt x="573" y="135"/>
                  </a:lnTo>
                  <a:lnTo>
                    <a:pt x="559" y="139"/>
                  </a:lnTo>
                  <a:lnTo>
                    <a:pt x="545" y="142"/>
                  </a:lnTo>
                  <a:lnTo>
                    <a:pt x="532" y="146"/>
                  </a:lnTo>
                  <a:lnTo>
                    <a:pt x="518" y="151"/>
                  </a:lnTo>
                  <a:lnTo>
                    <a:pt x="504" y="154"/>
                  </a:lnTo>
                  <a:lnTo>
                    <a:pt x="490" y="158"/>
                  </a:lnTo>
                  <a:lnTo>
                    <a:pt x="477" y="159"/>
                  </a:lnTo>
                  <a:lnTo>
                    <a:pt x="463" y="164"/>
                  </a:lnTo>
                  <a:lnTo>
                    <a:pt x="449" y="170"/>
                  </a:lnTo>
                  <a:lnTo>
                    <a:pt x="437" y="173"/>
                  </a:lnTo>
                  <a:lnTo>
                    <a:pt x="424" y="178"/>
                  </a:lnTo>
                  <a:lnTo>
                    <a:pt x="410" y="183"/>
                  </a:lnTo>
                  <a:lnTo>
                    <a:pt x="396" y="187"/>
                  </a:lnTo>
                  <a:lnTo>
                    <a:pt x="384" y="190"/>
                  </a:lnTo>
                  <a:lnTo>
                    <a:pt x="372" y="195"/>
                  </a:lnTo>
                  <a:lnTo>
                    <a:pt x="360" y="200"/>
                  </a:lnTo>
                  <a:lnTo>
                    <a:pt x="346" y="205"/>
                  </a:lnTo>
                  <a:lnTo>
                    <a:pt x="336" y="211"/>
                  </a:lnTo>
                  <a:lnTo>
                    <a:pt x="324" y="216"/>
                  </a:lnTo>
                  <a:lnTo>
                    <a:pt x="314" y="221"/>
                  </a:lnTo>
                  <a:lnTo>
                    <a:pt x="300" y="226"/>
                  </a:lnTo>
                  <a:lnTo>
                    <a:pt x="288" y="231"/>
                  </a:lnTo>
                  <a:lnTo>
                    <a:pt x="276" y="236"/>
                  </a:lnTo>
                  <a:lnTo>
                    <a:pt x="268" y="241"/>
                  </a:lnTo>
                  <a:lnTo>
                    <a:pt x="254" y="247"/>
                  </a:lnTo>
                  <a:lnTo>
                    <a:pt x="244" y="252"/>
                  </a:lnTo>
                  <a:lnTo>
                    <a:pt x="235" y="259"/>
                  </a:lnTo>
                  <a:lnTo>
                    <a:pt x="225" y="265"/>
                  </a:lnTo>
                  <a:lnTo>
                    <a:pt x="214" y="269"/>
                  </a:lnTo>
                  <a:lnTo>
                    <a:pt x="204" y="276"/>
                  </a:lnTo>
                  <a:lnTo>
                    <a:pt x="194" y="283"/>
                  </a:lnTo>
                  <a:lnTo>
                    <a:pt x="187" y="288"/>
                  </a:lnTo>
                  <a:lnTo>
                    <a:pt x="177" y="293"/>
                  </a:lnTo>
                  <a:lnTo>
                    <a:pt x="168" y="300"/>
                  </a:lnTo>
                  <a:lnTo>
                    <a:pt x="160" y="305"/>
                  </a:lnTo>
                  <a:lnTo>
                    <a:pt x="153" y="313"/>
                  </a:lnTo>
                  <a:lnTo>
                    <a:pt x="144" y="317"/>
                  </a:lnTo>
                  <a:lnTo>
                    <a:pt x="134" y="325"/>
                  </a:lnTo>
                  <a:lnTo>
                    <a:pt x="127" y="331"/>
                  </a:lnTo>
                  <a:lnTo>
                    <a:pt x="120" y="337"/>
                  </a:lnTo>
                  <a:lnTo>
                    <a:pt x="105" y="349"/>
                  </a:lnTo>
                  <a:lnTo>
                    <a:pt x="93" y="363"/>
                  </a:lnTo>
                  <a:lnTo>
                    <a:pt x="79" y="377"/>
                  </a:lnTo>
                  <a:lnTo>
                    <a:pt x="67" y="389"/>
                  </a:lnTo>
                  <a:lnTo>
                    <a:pt x="58" y="401"/>
                  </a:lnTo>
                  <a:lnTo>
                    <a:pt x="50" y="415"/>
                  </a:lnTo>
                  <a:lnTo>
                    <a:pt x="38" y="427"/>
                  </a:lnTo>
                  <a:lnTo>
                    <a:pt x="31" y="439"/>
                  </a:lnTo>
                  <a:lnTo>
                    <a:pt x="21" y="451"/>
                  </a:lnTo>
                  <a:lnTo>
                    <a:pt x="17" y="463"/>
                  </a:lnTo>
                  <a:lnTo>
                    <a:pt x="10" y="473"/>
                  </a:lnTo>
                  <a:lnTo>
                    <a:pt x="7" y="487"/>
                  </a:lnTo>
                  <a:lnTo>
                    <a:pt x="4" y="499"/>
                  </a:lnTo>
                  <a:lnTo>
                    <a:pt x="4" y="511"/>
                  </a:lnTo>
                  <a:lnTo>
                    <a:pt x="0" y="521"/>
                  </a:lnTo>
                  <a:lnTo>
                    <a:pt x="0" y="535"/>
                  </a:lnTo>
                  <a:lnTo>
                    <a:pt x="0" y="545"/>
                  </a:lnTo>
                  <a:lnTo>
                    <a:pt x="4" y="559"/>
                  </a:lnTo>
                  <a:lnTo>
                    <a:pt x="4" y="569"/>
                  </a:lnTo>
                  <a:lnTo>
                    <a:pt x="7" y="583"/>
                  </a:lnTo>
                  <a:lnTo>
                    <a:pt x="12" y="593"/>
                  </a:lnTo>
                  <a:lnTo>
                    <a:pt x="19" y="607"/>
                  </a:lnTo>
                  <a:lnTo>
                    <a:pt x="22" y="617"/>
                  </a:lnTo>
                  <a:lnTo>
                    <a:pt x="29" y="631"/>
                  </a:lnTo>
                  <a:lnTo>
                    <a:pt x="36" y="641"/>
                  </a:lnTo>
                  <a:lnTo>
                    <a:pt x="46" y="653"/>
                  </a:lnTo>
                  <a:lnTo>
                    <a:pt x="53" y="663"/>
                  </a:lnTo>
                  <a:lnTo>
                    <a:pt x="65" y="677"/>
                  </a:lnTo>
                  <a:lnTo>
                    <a:pt x="76" y="689"/>
                  </a:lnTo>
                  <a:lnTo>
                    <a:pt x="89" y="703"/>
                  </a:lnTo>
                  <a:lnTo>
                    <a:pt x="100" y="714"/>
                  </a:lnTo>
                  <a:lnTo>
                    <a:pt x="113" y="728"/>
                  </a:lnTo>
                  <a:lnTo>
                    <a:pt x="129" y="742"/>
                  </a:lnTo>
                  <a:lnTo>
                    <a:pt x="144" y="757"/>
                  </a:lnTo>
                  <a:lnTo>
                    <a:pt x="160" y="773"/>
                  </a:lnTo>
                  <a:lnTo>
                    <a:pt x="177" y="788"/>
                  </a:lnTo>
                  <a:lnTo>
                    <a:pt x="187" y="795"/>
                  </a:lnTo>
                  <a:lnTo>
                    <a:pt x="196" y="804"/>
                  </a:lnTo>
                  <a:lnTo>
                    <a:pt x="206" y="812"/>
                  </a:lnTo>
                  <a:lnTo>
                    <a:pt x="214" y="821"/>
                  </a:lnTo>
                  <a:lnTo>
                    <a:pt x="221" y="829"/>
                  </a:lnTo>
                  <a:lnTo>
                    <a:pt x="232" y="836"/>
                  </a:lnTo>
                  <a:lnTo>
                    <a:pt x="240" y="845"/>
                  </a:lnTo>
                  <a:lnTo>
                    <a:pt x="252" y="853"/>
                  </a:lnTo>
                  <a:lnTo>
                    <a:pt x="261" y="864"/>
                  </a:lnTo>
                  <a:lnTo>
                    <a:pt x="269" y="872"/>
                  </a:lnTo>
                  <a:lnTo>
                    <a:pt x="281" y="882"/>
                  </a:lnTo>
                  <a:lnTo>
                    <a:pt x="293" y="891"/>
                  </a:lnTo>
                  <a:lnTo>
                    <a:pt x="302" y="900"/>
                  </a:lnTo>
                  <a:lnTo>
                    <a:pt x="316" y="908"/>
                  </a:lnTo>
                  <a:lnTo>
                    <a:pt x="326" y="917"/>
                  </a:lnTo>
                  <a:lnTo>
                    <a:pt x="340" y="927"/>
                  </a:lnTo>
                  <a:lnTo>
                    <a:pt x="350" y="936"/>
                  </a:lnTo>
                  <a:lnTo>
                    <a:pt x="364" y="946"/>
                  </a:lnTo>
                  <a:lnTo>
                    <a:pt x="379" y="954"/>
                  </a:lnTo>
                  <a:lnTo>
                    <a:pt x="393" y="965"/>
                  </a:lnTo>
                  <a:lnTo>
                    <a:pt x="405" y="975"/>
                  </a:lnTo>
                  <a:lnTo>
                    <a:pt x="418" y="984"/>
                  </a:lnTo>
                  <a:lnTo>
                    <a:pt x="432" y="994"/>
                  </a:lnTo>
                  <a:lnTo>
                    <a:pt x="448" y="1002"/>
                  </a:lnTo>
                  <a:lnTo>
                    <a:pt x="461" y="1011"/>
                  </a:lnTo>
                  <a:lnTo>
                    <a:pt x="475" y="1021"/>
                  </a:lnTo>
                  <a:lnTo>
                    <a:pt x="490" y="1030"/>
                  </a:lnTo>
                  <a:lnTo>
                    <a:pt x="508" y="1040"/>
                  </a:lnTo>
                  <a:lnTo>
                    <a:pt x="523" y="1047"/>
                  </a:lnTo>
                  <a:lnTo>
                    <a:pt x="540" y="1057"/>
                  </a:lnTo>
                  <a:lnTo>
                    <a:pt x="549" y="1059"/>
                  </a:lnTo>
                  <a:lnTo>
                    <a:pt x="556" y="1064"/>
                  </a:lnTo>
                  <a:lnTo>
                    <a:pt x="566" y="1069"/>
                  </a:lnTo>
                  <a:lnTo>
                    <a:pt x="574" y="1073"/>
                  </a:lnTo>
                  <a:lnTo>
                    <a:pt x="581" y="1076"/>
                  </a:lnTo>
                  <a:lnTo>
                    <a:pt x="592" y="1081"/>
                  </a:lnTo>
                  <a:lnTo>
                    <a:pt x="600" y="1086"/>
                  </a:lnTo>
                  <a:lnTo>
                    <a:pt x="610" y="1090"/>
                  </a:lnTo>
                  <a:lnTo>
                    <a:pt x="619" y="1095"/>
                  </a:lnTo>
                  <a:lnTo>
                    <a:pt x="628" y="1100"/>
                  </a:lnTo>
                  <a:lnTo>
                    <a:pt x="638" y="1105"/>
                  </a:lnTo>
                  <a:lnTo>
                    <a:pt x="648" y="1109"/>
                  </a:lnTo>
                  <a:lnTo>
                    <a:pt x="658" y="1112"/>
                  </a:lnTo>
                  <a:lnTo>
                    <a:pt x="667" y="1116"/>
                  </a:lnTo>
                  <a:lnTo>
                    <a:pt x="676" y="1121"/>
                  </a:lnTo>
                  <a:lnTo>
                    <a:pt x="686" y="1124"/>
                  </a:lnTo>
                  <a:lnTo>
                    <a:pt x="694" y="1128"/>
                  </a:lnTo>
                  <a:lnTo>
                    <a:pt x="705" y="1131"/>
                  </a:lnTo>
                  <a:lnTo>
                    <a:pt x="713" y="1136"/>
                  </a:lnTo>
                  <a:lnTo>
                    <a:pt x="724" y="1140"/>
                  </a:lnTo>
                  <a:lnTo>
                    <a:pt x="734" y="1143"/>
                  </a:lnTo>
                  <a:lnTo>
                    <a:pt x="742" y="1146"/>
                  </a:lnTo>
                  <a:lnTo>
                    <a:pt x="753" y="1152"/>
                  </a:lnTo>
                  <a:lnTo>
                    <a:pt x="765" y="1155"/>
                  </a:lnTo>
                  <a:lnTo>
                    <a:pt x="773" y="1158"/>
                  </a:lnTo>
                  <a:lnTo>
                    <a:pt x="784" y="1162"/>
                  </a:lnTo>
                  <a:lnTo>
                    <a:pt x="796" y="1167"/>
                  </a:lnTo>
                  <a:lnTo>
                    <a:pt x="808" y="1170"/>
                  </a:lnTo>
                  <a:lnTo>
                    <a:pt x="816" y="1172"/>
                  </a:lnTo>
                  <a:lnTo>
                    <a:pt x="828" y="1177"/>
                  </a:lnTo>
                  <a:lnTo>
                    <a:pt x="838" y="1179"/>
                  </a:lnTo>
                  <a:lnTo>
                    <a:pt x="849" y="1184"/>
                  </a:lnTo>
                  <a:lnTo>
                    <a:pt x="859" y="1186"/>
                  </a:lnTo>
                  <a:lnTo>
                    <a:pt x="869" y="1189"/>
                  </a:lnTo>
                  <a:lnTo>
                    <a:pt x="880" y="1193"/>
                  </a:lnTo>
                  <a:lnTo>
                    <a:pt x="893" y="1198"/>
                  </a:lnTo>
                  <a:lnTo>
                    <a:pt x="902" y="1200"/>
                  </a:lnTo>
                  <a:lnTo>
                    <a:pt x="914" y="1203"/>
                  </a:lnTo>
                  <a:lnTo>
                    <a:pt x="922" y="1205"/>
                  </a:lnTo>
                  <a:lnTo>
                    <a:pt x="936" y="1210"/>
                  </a:lnTo>
                  <a:lnTo>
                    <a:pt x="946" y="1213"/>
                  </a:lnTo>
                  <a:lnTo>
                    <a:pt x="957" y="1215"/>
                  </a:lnTo>
                  <a:lnTo>
                    <a:pt x="969" y="1218"/>
                  </a:lnTo>
                  <a:lnTo>
                    <a:pt x="981" y="1223"/>
                  </a:lnTo>
                  <a:lnTo>
                    <a:pt x="989" y="1225"/>
                  </a:lnTo>
                  <a:lnTo>
                    <a:pt x="1001" y="1229"/>
                  </a:lnTo>
                  <a:lnTo>
                    <a:pt x="1012" y="1230"/>
                  </a:lnTo>
                  <a:lnTo>
                    <a:pt x="1024" y="1234"/>
                  </a:lnTo>
                  <a:lnTo>
                    <a:pt x="1034" y="1235"/>
                  </a:lnTo>
                  <a:lnTo>
                    <a:pt x="1046" y="1239"/>
                  </a:lnTo>
                  <a:lnTo>
                    <a:pt x="1056" y="1241"/>
                  </a:lnTo>
                  <a:lnTo>
                    <a:pt x="1068" y="1246"/>
                  </a:lnTo>
                  <a:lnTo>
                    <a:pt x="1078" y="1247"/>
                  </a:lnTo>
                  <a:lnTo>
                    <a:pt x="1090" y="1249"/>
                  </a:lnTo>
                  <a:lnTo>
                    <a:pt x="1099" y="1251"/>
                  </a:lnTo>
                  <a:lnTo>
                    <a:pt x="1111" y="1254"/>
                  </a:lnTo>
                  <a:lnTo>
                    <a:pt x="1123" y="1256"/>
                  </a:lnTo>
                  <a:lnTo>
                    <a:pt x="1133" y="1259"/>
                  </a:lnTo>
                  <a:lnTo>
                    <a:pt x="1144" y="1263"/>
                  </a:lnTo>
                  <a:lnTo>
                    <a:pt x="1157" y="1265"/>
                  </a:lnTo>
                  <a:lnTo>
                    <a:pt x="1166" y="1266"/>
                  </a:lnTo>
                  <a:lnTo>
                    <a:pt x="1176" y="1270"/>
                  </a:lnTo>
                  <a:lnTo>
                    <a:pt x="1188" y="1271"/>
                  </a:lnTo>
                  <a:lnTo>
                    <a:pt x="1198" y="1275"/>
                  </a:lnTo>
                  <a:lnTo>
                    <a:pt x="1209" y="1277"/>
                  </a:lnTo>
                  <a:lnTo>
                    <a:pt x="1221" y="1278"/>
                  </a:lnTo>
                  <a:lnTo>
                    <a:pt x="1231" y="1280"/>
                  </a:lnTo>
                  <a:lnTo>
                    <a:pt x="1241" y="1283"/>
                  </a:lnTo>
                  <a:lnTo>
                    <a:pt x="1250" y="1285"/>
                  </a:lnTo>
                  <a:lnTo>
                    <a:pt x="1262" y="1287"/>
                  </a:lnTo>
                  <a:lnTo>
                    <a:pt x="1272" y="1289"/>
                  </a:lnTo>
                  <a:lnTo>
                    <a:pt x="1282" y="1292"/>
                  </a:lnTo>
                  <a:lnTo>
                    <a:pt x="1293" y="1294"/>
                  </a:lnTo>
                  <a:lnTo>
                    <a:pt x="1303" y="1295"/>
                  </a:lnTo>
                  <a:lnTo>
                    <a:pt x="1313" y="1297"/>
                  </a:lnTo>
                  <a:lnTo>
                    <a:pt x="1325" y="1301"/>
                  </a:lnTo>
                  <a:lnTo>
                    <a:pt x="1334" y="1301"/>
                  </a:lnTo>
                  <a:lnTo>
                    <a:pt x="1344" y="1304"/>
                  </a:lnTo>
                  <a:lnTo>
                    <a:pt x="1353" y="1304"/>
                  </a:lnTo>
                  <a:lnTo>
                    <a:pt x="1361" y="1307"/>
                  </a:lnTo>
                  <a:lnTo>
                    <a:pt x="1372" y="1307"/>
                  </a:lnTo>
                  <a:lnTo>
                    <a:pt x="1380" y="1309"/>
                  </a:lnTo>
                  <a:lnTo>
                    <a:pt x="1390" y="1309"/>
                  </a:lnTo>
                  <a:lnTo>
                    <a:pt x="1401" y="1313"/>
                  </a:lnTo>
                  <a:lnTo>
                    <a:pt x="1409" y="1313"/>
                  </a:lnTo>
                  <a:lnTo>
                    <a:pt x="1420" y="1316"/>
                  </a:lnTo>
                  <a:lnTo>
                    <a:pt x="1428" y="1316"/>
                  </a:lnTo>
                  <a:lnTo>
                    <a:pt x="1437" y="1319"/>
                  </a:lnTo>
                  <a:lnTo>
                    <a:pt x="1447" y="1319"/>
                  </a:lnTo>
                  <a:lnTo>
                    <a:pt x="1456" y="1323"/>
                  </a:lnTo>
                  <a:lnTo>
                    <a:pt x="1466" y="1323"/>
                  </a:lnTo>
                  <a:lnTo>
                    <a:pt x="1474" y="1326"/>
                  </a:lnTo>
                  <a:lnTo>
                    <a:pt x="1483" y="1326"/>
                  </a:lnTo>
                  <a:lnTo>
                    <a:pt x="1492" y="1326"/>
                  </a:lnTo>
                  <a:lnTo>
                    <a:pt x="1500" y="1328"/>
                  </a:lnTo>
                  <a:lnTo>
                    <a:pt x="1509" y="1330"/>
                  </a:lnTo>
                  <a:lnTo>
                    <a:pt x="1516" y="1330"/>
                  </a:lnTo>
                  <a:lnTo>
                    <a:pt x="1526" y="1331"/>
                  </a:lnTo>
                  <a:lnTo>
                    <a:pt x="1534" y="1333"/>
                  </a:lnTo>
                  <a:lnTo>
                    <a:pt x="1545" y="1335"/>
                  </a:lnTo>
                  <a:lnTo>
                    <a:pt x="1552" y="1335"/>
                  </a:lnTo>
                  <a:lnTo>
                    <a:pt x="1562" y="1337"/>
                  </a:lnTo>
                  <a:lnTo>
                    <a:pt x="1569" y="1338"/>
                  </a:lnTo>
                  <a:lnTo>
                    <a:pt x="1577" y="1340"/>
                  </a:lnTo>
                  <a:lnTo>
                    <a:pt x="1586" y="1340"/>
                  </a:lnTo>
                  <a:lnTo>
                    <a:pt x="1594" y="1342"/>
                  </a:lnTo>
                  <a:lnTo>
                    <a:pt x="1605" y="1342"/>
                  </a:lnTo>
                  <a:lnTo>
                    <a:pt x="1613" y="1343"/>
                  </a:lnTo>
                  <a:lnTo>
                    <a:pt x="1629" y="1343"/>
                  </a:lnTo>
                  <a:lnTo>
                    <a:pt x="1646" y="1347"/>
                  </a:lnTo>
                  <a:lnTo>
                    <a:pt x="1654" y="1347"/>
                  </a:lnTo>
                  <a:lnTo>
                    <a:pt x="1661" y="1347"/>
                  </a:lnTo>
                  <a:lnTo>
                    <a:pt x="1672" y="1349"/>
                  </a:lnTo>
                  <a:lnTo>
                    <a:pt x="1680" y="1350"/>
                  </a:lnTo>
                  <a:lnTo>
                    <a:pt x="1696" y="1350"/>
                  </a:lnTo>
                  <a:lnTo>
                    <a:pt x="1713" y="1354"/>
                  </a:lnTo>
                  <a:lnTo>
                    <a:pt x="1720" y="1354"/>
                  </a:lnTo>
                  <a:lnTo>
                    <a:pt x="1728" y="1354"/>
                  </a:lnTo>
                  <a:lnTo>
                    <a:pt x="1737" y="1355"/>
                  </a:lnTo>
                  <a:lnTo>
                    <a:pt x="1747" y="1357"/>
                  </a:lnTo>
                  <a:lnTo>
                    <a:pt x="1762" y="1357"/>
                  </a:lnTo>
                  <a:lnTo>
                    <a:pt x="1780" y="1357"/>
                  </a:lnTo>
                  <a:lnTo>
                    <a:pt x="1786" y="1357"/>
                  </a:lnTo>
                  <a:lnTo>
                    <a:pt x="1797" y="1357"/>
                  </a:lnTo>
                  <a:lnTo>
                    <a:pt x="1804" y="1357"/>
                  </a:lnTo>
                  <a:lnTo>
                    <a:pt x="1812" y="1359"/>
                  </a:lnTo>
                  <a:lnTo>
                    <a:pt x="1821" y="1359"/>
                  </a:lnTo>
                  <a:lnTo>
                    <a:pt x="1829" y="1359"/>
                  </a:lnTo>
                  <a:lnTo>
                    <a:pt x="1838" y="1359"/>
                  </a:lnTo>
                  <a:lnTo>
                    <a:pt x="1846" y="1361"/>
                  </a:lnTo>
                  <a:lnTo>
                    <a:pt x="1857" y="1361"/>
                  </a:lnTo>
                  <a:lnTo>
                    <a:pt x="1865" y="1362"/>
                  </a:lnTo>
                  <a:lnTo>
                    <a:pt x="1874" y="1362"/>
                  </a:lnTo>
                  <a:lnTo>
                    <a:pt x="1884" y="1364"/>
                  </a:lnTo>
                  <a:lnTo>
                    <a:pt x="1891" y="1364"/>
                  </a:lnTo>
                  <a:lnTo>
                    <a:pt x="1901" y="1364"/>
                  </a:lnTo>
                  <a:lnTo>
                    <a:pt x="1908" y="1364"/>
                  </a:lnTo>
                  <a:lnTo>
                    <a:pt x="1918" y="1364"/>
                  </a:lnTo>
                  <a:lnTo>
                    <a:pt x="1925" y="1364"/>
                  </a:lnTo>
                  <a:lnTo>
                    <a:pt x="1936" y="1364"/>
                  </a:lnTo>
                  <a:lnTo>
                    <a:pt x="1944" y="1364"/>
                  </a:lnTo>
                  <a:lnTo>
                    <a:pt x="1953" y="1366"/>
                  </a:lnTo>
                  <a:lnTo>
                    <a:pt x="1963" y="1366"/>
                  </a:lnTo>
                  <a:lnTo>
                    <a:pt x="1972" y="1366"/>
                  </a:lnTo>
                  <a:lnTo>
                    <a:pt x="1982" y="1366"/>
                  </a:lnTo>
                  <a:lnTo>
                    <a:pt x="1990" y="1366"/>
                  </a:lnTo>
                  <a:lnTo>
                    <a:pt x="1999" y="1366"/>
                  </a:lnTo>
                  <a:lnTo>
                    <a:pt x="2009" y="1366"/>
                  </a:lnTo>
                  <a:lnTo>
                    <a:pt x="2018" y="1366"/>
                  </a:lnTo>
                  <a:lnTo>
                    <a:pt x="2028" y="1367"/>
                  </a:lnTo>
                  <a:lnTo>
                    <a:pt x="2037" y="1367"/>
                  </a:lnTo>
                  <a:lnTo>
                    <a:pt x="2045" y="1367"/>
                  </a:lnTo>
                  <a:lnTo>
                    <a:pt x="2056" y="1367"/>
                  </a:lnTo>
                  <a:lnTo>
                    <a:pt x="2064" y="1367"/>
                  </a:lnTo>
                  <a:lnTo>
                    <a:pt x="2074" y="1367"/>
                  </a:lnTo>
                  <a:lnTo>
                    <a:pt x="2083" y="1367"/>
                  </a:lnTo>
                  <a:lnTo>
                    <a:pt x="2092" y="1367"/>
                  </a:lnTo>
                  <a:lnTo>
                    <a:pt x="2102" y="1367"/>
                  </a:lnTo>
                  <a:lnTo>
                    <a:pt x="2110" y="1367"/>
                  </a:lnTo>
                  <a:lnTo>
                    <a:pt x="2121" y="1367"/>
                  </a:lnTo>
                  <a:lnTo>
                    <a:pt x="2129" y="1367"/>
                  </a:lnTo>
                  <a:lnTo>
                    <a:pt x="2140" y="1367"/>
                  </a:lnTo>
                  <a:lnTo>
                    <a:pt x="2150" y="1367"/>
                  </a:lnTo>
                  <a:lnTo>
                    <a:pt x="2160" y="1367"/>
                  </a:lnTo>
                  <a:lnTo>
                    <a:pt x="2170" y="1367"/>
                  </a:lnTo>
                  <a:lnTo>
                    <a:pt x="2181" y="1367"/>
                  </a:lnTo>
                  <a:lnTo>
                    <a:pt x="2189" y="1366"/>
                  </a:lnTo>
                  <a:lnTo>
                    <a:pt x="2200" y="1366"/>
                  </a:lnTo>
                  <a:lnTo>
                    <a:pt x="2208" y="1364"/>
                  </a:lnTo>
                  <a:lnTo>
                    <a:pt x="2217" y="1364"/>
                  </a:lnTo>
                  <a:lnTo>
                    <a:pt x="2227" y="1362"/>
                  </a:lnTo>
                  <a:lnTo>
                    <a:pt x="2236" y="1362"/>
                  </a:lnTo>
                  <a:lnTo>
                    <a:pt x="2246" y="1362"/>
                  </a:lnTo>
                  <a:lnTo>
                    <a:pt x="2256" y="1362"/>
                  </a:lnTo>
                  <a:lnTo>
                    <a:pt x="2265" y="1361"/>
                  </a:lnTo>
                  <a:lnTo>
                    <a:pt x="2275" y="1361"/>
                  </a:lnTo>
                  <a:lnTo>
                    <a:pt x="2284" y="1359"/>
                  </a:lnTo>
                  <a:lnTo>
                    <a:pt x="2294" y="1359"/>
                  </a:lnTo>
                  <a:lnTo>
                    <a:pt x="2304" y="1357"/>
                  </a:lnTo>
                  <a:lnTo>
                    <a:pt x="2314" y="1357"/>
                  </a:lnTo>
                  <a:lnTo>
                    <a:pt x="2325" y="1357"/>
                  </a:lnTo>
                  <a:lnTo>
                    <a:pt x="2335" y="1357"/>
                  </a:lnTo>
                  <a:lnTo>
                    <a:pt x="2344" y="1357"/>
                  </a:lnTo>
                  <a:lnTo>
                    <a:pt x="2354" y="1355"/>
                  </a:lnTo>
                  <a:lnTo>
                    <a:pt x="2362" y="1354"/>
                  </a:lnTo>
                  <a:lnTo>
                    <a:pt x="2374" y="1354"/>
                  </a:lnTo>
                  <a:lnTo>
                    <a:pt x="2383" y="1352"/>
                  </a:lnTo>
                  <a:lnTo>
                    <a:pt x="2393" y="1352"/>
                  </a:lnTo>
                  <a:lnTo>
                    <a:pt x="2404" y="1350"/>
                  </a:lnTo>
                  <a:lnTo>
                    <a:pt x="2414" y="1350"/>
                  </a:lnTo>
                  <a:lnTo>
                    <a:pt x="2422" y="1349"/>
                  </a:lnTo>
                  <a:lnTo>
                    <a:pt x="2433" y="1347"/>
                  </a:lnTo>
                  <a:lnTo>
                    <a:pt x="2441" y="1345"/>
                  </a:lnTo>
                  <a:lnTo>
                    <a:pt x="2452" y="1345"/>
                  </a:lnTo>
                  <a:lnTo>
                    <a:pt x="2462" y="1343"/>
                  </a:lnTo>
                  <a:lnTo>
                    <a:pt x="2472" y="1342"/>
                  </a:lnTo>
                  <a:lnTo>
                    <a:pt x="2481" y="1342"/>
                  </a:lnTo>
                  <a:lnTo>
                    <a:pt x="2493" y="1342"/>
                  </a:lnTo>
                  <a:lnTo>
                    <a:pt x="2501" y="1338"/>
                  </a:lnTo>
                  <a:lnTo>
                    <a:pt x="2512" y="1337"/>
                  </a:lnTo>
                  <a:lnTo>
                    <a:pt x="2520" y="1333"/>
                  </a:lnTo>
                  <a:lnTo>
                    <a:pt x="2529" y="1333"/>
                  </a:lnTo>
                  <a:lnTo>
                    <a:pt x="2539" y="1330"/>
                  </a:lnTo>
                  <a:lnTo>
                    <a:pt x="2548" y="1328"/>
                  </a:lnTo>
                  <a:lnTo>
                    <a:pt x="2558" y="1326"/>
                  </a:lnTo>
                  <a:lnTo>
                    <a:pt x="2568" y="1326"/>
                  </a:lnTo>
                  <a:lnTo>
                    <a:pt x="2577" y="1323"/>
                  </a:lnTo>
                  <a:lnTo>
                    <a:pt x="2587" y="1321"/>
                  </a:lnTo>
                  <a:lnTo>
                    <a:pt x="2596" y="1318"/>
                  </a:lnTo>
                  <a:lnTo>
                    <a:pt x="2606" y="1318"/>
                  </a:lnTo>
                  <a:lnTo>
                    <a:pt x="2616" y="1314"/>
                  </a:lnTo>
                  <a:lnTo>
                    <a:pt x="2625" y="1313"/>
                  </a:lnTo>
                  <a:lnTo>
                    <a:pt x="2635" y="1309"/>
                  </a:lnTo>
                  <a:lnTo>
                    <a:pt x="2645" y="1309"/>
                  </a:lnTo>
                  <a:lnTo>
                    <a:pt x="2654" y="1307"/>
                  </a:lnTo>
                  <a:lnTo>
                    <a:pt x="2662" y="1304"/>
                  </a:lnTo>
                  <a:lnTo>
                    <a:pt x="2671" y="1301"/>
                  </a:lnTo>
                  <a:lnTo>
                    <a:pt x="2681" y="1299"/>
                  </a:lnTo>
                  <a:lnTo>
                    <a:pt x="2690" y="1295"/>
                  </a:lnTo>
                  <a:lnTo>
                    <a:pt x="2700" y="1294"/>
                  </a:lnTo>
                  <a:lnTo>
                    <a:pt x="2709" y="1292"/>
                  </a:lnTo>
                  <a:lnTo>
                    <a:pt x="2717" y="1290"/>
                  </a:lnTo>
                  <a:lnTo>
                    <a:pt x="2728" y="1287"/>
                  </a:lnTo>
                  <a:lnTo>
                    <a:pt x="2736" y="1283"/>
                  </a:lnTo>
                  <a:lnTo>
                    <a:pt x="2746" y="1280"/>
                  </a:lnTo>
                  <a:lnTo>
                    <a:pt x="2755" y="1278"/>
                  </a:lnTo>
                  <a:lnTo>
                    <a:pt x="2764" y="1277"/>
                  </a:lnTo>
                  <a:lnTo>
                    <a:pt x="2774" y="1275"/>
                  </a:lnTo>
                  <a:lnTo>
                    <a:pt x="2782" y="1271"/>
                  </a:lnTo>
                  <a:lnTo>
                    <a:pt x="2793" y="1270"/>
                  </a:lnTo>
                  <a:lnTo>
                    <a:pt x="2800" y="1265"/>
                  </a:lnTo>
                  <a:lnTo>
                    <a:pt x="2808" y="1263"/>
                  </a:lnTo>
                  <a:lnTo>
                    <a:pt x="2817" y="1259"/>
                  </a:lnTo>
                  <a:lnTo>
                    <a:pt x="2825" y="1258"/>
                  </a:lnTo>
                  <a:lnTo>
                    <a:pt x="2834" y="1253"/>
                  </a:lnTo>
                  <a:lnTo>
                    <a:pt x="2842" y="1251"/>
                  </a:lnTo>
                  <a:lnTo>
                    <a:pt x="2853" y="1247"/>
                  </a:lnTo>
                  <a:lnTo>
                    <a:pt x="2861" y="1246"/>
                  </a:lnTo>
                  <a:lnTo>
                    <a:pt x="2870" y="1241"/>
                  </a:lnTo>
                  <a:lnTo>
                    <a:pt x="2878" y="1239"/>
                  </a:lnTo>
                  <a:lnTo>
                    <a:pt x="2887" y="1234"/>
                  </a:lnTo>
                  <a:lnTo>
                    <a:pt x="2896" y="1232"/>
                  </a:lnTo>
                  <a:lnTo>
                    <a:pt x="2904" y="1230"/>
                  </a:lnTo>
                  <a:lnTo>
                    <a:pt x="2913" y="1227"/>
                  </a:lnTo>
                  <a:lnTo>
                    <a:pt x="2920" y="1223"/>
                  </a:lnTo>
                  <a:lnTo>
                    <a:pt x="2930" y="1222"/>
                  </a:lnTo>
                  <a:lnTo>
                    <a:pt x="2945" y="1215"/>
                  </a:lnTo>
                  <a:lnTo>
                    <a:pt x="2962" y="1208"/>
                  </a:lnTo>
                  <a:lnTo>
                    <a:pt x="2978" y="1201"/>
                  </a:lnTo>
                  <a:lnTo>
                    <a:pt x="2995" y="1196"/>
                  </a:lnTo>
                  <a:lnTo>
                    <a:pt x="3009" y="1188"/>
                  </a:lnTo>
                  <a:lnTo>
                    <a:pt x="3026" y="1184"/>
                  </a:lnTo>
                  <a:lnTo>
                    <a:pt x="3040" y="1176"/>
                  </a:lnTo>
                  <a:lnTo>
                    <a:pt x="3057" y="1170"/>
                  </a:lnTo>
                  <a:lnTo>
                    <a:pt x="3070" y="1162"/>
                  </a:lnTo>
                  <a:lnTo>
                    <a:pt x="3084" y="1155"/>
                  </a:lnTo>
                  <a:lnTo>
                    <a:pt x="3098" y="1146"/>
                  </a:lnTo>
                  <a:lnTo>
                    <a:pt x="3113" y="1140"/>
                  </a:lnTo>
                  <a:lnTo>
                    <a:pt x="3125" y="1133"/>
                  </a:lnTo>
                  <a:lnTo>
                    <a:pt x="3139" y="1124"/>
                  </a:lnTo>
                  <a:lnTo>
                    <a:pt x="3153" y="1117"/>
                  </a:lnTo>
                  <a:lnTo>
                    <a:pt x="3168" y="1110"/>
                  </a:lnTo>
                  <a:lnTo>
                    <a:pt x="3178" y="1102"/>
                  </a:lnTo>
                  <a:lnTo>
                    <a:pt x="3190" y="1093"/>
                  </a:lnTo>
                  <a:lnTo>
                    <a:pt x="3202" y="1086"/>
                  </a:lnTo>
                  <a:lnTo>
                    <a:pt x="3216" y="1080"/>
                  </a:lnTo>
                  <a:lnTo>
                    <a:pt x="3226" y="1071"/>
                  </a:lnTo>
                  <a:lnTo>
                    <a:pt x="3238" y="1062"/>
                  </a:lnTo>
                  <a:lnTo>
                    <a:pt x="3249" y="1056"/>
                  </a:lnTo>
                  <a:lnTo>
                    <a:pt x="3261" y="1049"/>
                  </a:lnTo>
                  <a:lnTo>
                    <a:pt x="3271" y="1040"/>
                  </a:lnTo>
                  <a:lnTo>
                    <a:pt x="3281" y="1032"/>
                  </a:lnTo>
                  <a:lnTo>
                    <a:pt x="3292" y="1025"/>
                  </a:lnTo>
                  <a:lnTo>
                    <a:pt x="3302" y="1016"/>
                  </a:lnTo>
                  <a:lnTo>
                    <a:pt x="3310" y="1008"/>
                  </a:lnTo>
                  <a:lnTo>
                    <a:pt x="3321" y="999"/>
                  </a:lnTo>
                  <a:lnTo>
                    <a:pt x="3329" y="992"/>
                  </a:lnTo>
                  <a:lnTo>
                    <a:pt x="3340" y="984"/>
                  </a:lnTo>
                  <a:lnTo>
                    <a:pt x="3355" y="966"/>
                  </a:lnTo>
                  <a:lnTo>
                    <a:pt x="3370" y="951"/>
                  </a:lnTo>
                  <a:lnTo>
                    <a:pt x="3386" y="934"/>
                  </a:lnTo>
                  <a:lnTo>
                    <a:pt x="3401" y="920"/>
                  </a:lnTo>
                  <a:lnTo>
                    <a:pt x="3413" y="903"/>
                  </a:lnTo>
                  <a:lnTo>
                    <a:pt x="3425" y="888"/>
                  </a:lnTo>
                  <a:lnTo>
                    <a:pt x="3436" y="870"/>
                  </a:lnTo>
                  <a:lnTo>
                    <a:pt x="3448" y="855"/>
                  </a:lnTo>
                  <a:lnTo>
                    <a:pt x="3454" y="838"/>
                  </a:lnTo>
                  <a:lnTo>
                    <a:pt x="3463" y="824"/>
                  </a:lnTo>
                  <a:lnTo>
                    <a:pt x="3468" y="807"/>
                  </a:lnTo>
                  <a:lnTo>
                    <a:pt x="3477" y="793"/>
                  </a:lnTo>
                  <a:lnTo>
                    <a:pt x="3480" y="776"/>
                  </a:lnTo>
                  <a:lnTo>
                    <a:pt x="3484" y="761"/>
                  </a:lnTo>
                  <a:lnTo>
                    <a:pt x="3485" y="745"/>
                  </a:lnTo>
                  <a:lnTo>
                    <a:pt x="3487" y="732"/>
                  </a:lnTo>
                  <a:lnTo>
                    <a:pt x="3485" y="716"/>
                  </a:lnTo>
                  <a:lnTo>
                    <a:pt x="3485" y="703"/>
                  </a:lnTo>
                  <a:lnTo>
                    <a:pt x="3482" y="689"/>
                  </a:lnTo>
                  <a:lnTo>
                    <a:pt x="3480" y="675"/>
                  </a:lnTo>
                  <a:lnTo>
                    <a:pt x="3475" y="660"/>
                  </a:lnTo>
                  <a:lnTo>
                    <a:pt x="3470" y="646"/>
                  </a:lnTo>
                  <a:lnTo>
                    <a:pt x="3463" y="631"/>
                  </a:lnTo>
                  <a:lnTo>
                    <a:pt x="3456" y="617"/>
                  </a:lnTo>
                  <a:lnTo>
                    <a:pt x="3448" y="603"/>
                  </a:lnTo>
                  <a:lnTo>
                    <a:pt x="3437" y="591"/>
                  </a:lnTo>
                  <a:lnTo>
                    <a:pt x="3425" y="577"/>
                  </a:lnTo>
                  <a:lnTo>
                    <a:pt x="3415" y="565"/>
                  </a:lnTo>
                  <a:lnTo>
                    <a:pt x="3400" y="550"/>
                  </a:lnTo>
                  <a:lnTo>
                    <a:pt x="3384" y="536"/>
                  </a:lnTo>
                  <a:lnTo>
                    <a:pt x="3374" y="528"/>
                  </a:lnTo>
                  <a:lnTo>
                    <a:pt x="3367" y="521"/>
                  </a:lnTo>
                  <a:lnTo>
                    <a:pt x="3357" y="514"/>
                  </a:lnTo>
                  <a:lnTo>
                    <a:pt x="3350" y="507"/>
                  </a:lnTo>
                  <a:lnTo>
                    <a:pt x="3340" y="499"/>
                  </a:lnTo>
                  <a:lnTo>
                    <a:pt x="3329" y="492"/>
                  </a:lnTo>
                  <a:lnTo>
                    <a:pt x="3319" y="483"/>
                  </a:lnTo>
                  <a:lnTo>
                    <a:pt x="3309" y="476"/>
                  </a:lnTo>
                  <a:lnTo>
                    <a:pt x="3298" y="468"/>
                  </a:lnTo>
                  <a:lnTo>
                    <a:pt x="3288" y="461"/>
                  </a:lnTo>
                  <a:lnTo>
                    <a:pt x="3278" y="452"/>
                  </a:lnTo>
                  <a:lnTo>
                    <a:pt x="3266" y="445"/>
                  </a:lnTo>
                  <a:lnTo>
                    <a:pt x="3252" y="437"/>
                  </a:lnTo>
                  <a:lnTo>
                    <a:pt x="3240" y="428"/>
                  </a:lnTo>
                  <a:lnTo>
                    <a:pt x="3228" y="420"/>
                  </a:lnTo>
                  <a:lnTo>
                    <a:pt x="3216" y="411"/>
                  </a:lnTo>
                  <a:lnTo>
                    <a:pt x="3201" y="403"/>
                  </a:lnTo>
                  <a:lnTo>
                    <a:pt x="3187" y="394"/>
                  </a:lnTo>
                  <a:lnTo>
                    <a:pt x="3173" y="384"/>
                  </a:lnTo>
                  <a:lnTo>
                    <a:pt x="3161" y="377"/>
                  </a:lnTo>
                  <a:lnTo>
                    <a:pt x="3146" y="367"/>
                  </a:lnTo>
                  <a:lnTo>
                    <a:pt x="3130" y="358"/>
                  </a:lnTo>
                  <a:lnTo>
                    <a:pt x="3115" y="348"/>
                  </a:lnTo>
                  <a:lnTo>
                    <a:pt x="3101" y="341"/>
                  </a:lnTo>
                  <a:lnTo>
                    <a:pt x="3086" y="332"/>
                  </a:lnTo>
                  <a:lnTo>
                    <a:pt x="3070" y="322"/>
                  </a:lnTo>
                  <a:lnTo>
                    <a:pt x="3055" y="313"/>
                  </a:lnTo>
                  <a:lnTo>
                    <a:pt x="3040" y="305"/>
                  </a:lnTo>
                  <a:lnTo>
                    <a:pt x="3029" y="300"/>
                  </a:lnTo>
                  <a:lnTo>
                    <a:pt x="3021" y="296"/>
                  </a:lnTo>
                  <a:lnTo>
                    <a:pt x="3012" y="291"/>
                  </a:lnTo>
                  <a:lnTo>
                    <a:pt x="3004" y="286"/>
                  </a:lnTo>
                  <a:lnTo>
                    <a:pt x="2995" y="283"/>
                  </a:lnTo>
                  <a:lnTo>
                    <a:pt x="2986" y="277"/>
                  </a:lnTo>
                  <a:lnTo>
                    <a:pt x="2978" y="272"/>
                  </a:lnTo>
                  <a:lnTo>
                    <a:pt x="2969" y="269"/>
                  </a:lnTo>
                  <a:lnTo>
                    <a:pt x="2961" y="264"/>
                  </a:lnTo>
                  <a:lnTo>
                    <a:pt x="2950" y="259"/>
                  </a:lnTo>
                  <a:lnTo>
                    <a:pt x="2942" y="253"/>
                  </a:lnTo>
                  <a:lnTo>
                    <a:pt x="2933" y="252"/>
                  </a:lnTo>
                  <a:lnTo>
                    <a:pt x="2925" y="247"/>
                  </a:lnTo>
                  <a:lnTo>
                    <a:pt x="2918" y="241"/>
                  </a:lnTo>
                  <a:lnTo>
                    <a:pt x="2908" y="236"/>
                  </a:lnTo>
                  <a:lnTo>
                    <a:pt x="2901" y="235"/>
                  </a:lnTo>
                  <a:lnTo>
                    <a:pt x="2890" y="229"/>
                  </a:lnTo>
                  <a:lnTo>
                    <a:pt x="2882" y="224"/>
                  </a:lnTo>
                  <a:lnTo>
                    <a:pt x="2872" y="221"/>
                  </a:lnTo>
                  <a:lnTo>
                    <a:pt x="2863" y="217"/>
                  </a:lnTo>
                  <a:lnTo>
                    <a:pt x="2854" y="212"/>
                  </a:lnTo>
                  <a:lnTo>
                    <a:pt x="2844" y="209"/>
                  </a:lnTo>
                  <a:lnTo>
                    <a:pt x="2836" y="205"/>
                  </a:lnTo>
                  <a:lnTo>
                    <a:pt x="2825" y="202"/>
                  </a:lnTo>
                  <a:lnTo>
                    <a:pt x="2817" y="197"/>
                  </a:lnTo>
                  <a:lnTo>
                    <a:pt x="2808" y="192"/>
                  </a:lnTo>
                  <a:lnTo>
                    <a:pt x="2798" y="190"/>
                  </a:lnTo>
                  <a:lnTo>
                    <a:pt x="2789" y="187"/>
                  </a:lnTo>
                  <a:lnTo>
                    <a:pt x="2779" y="182"/>
                  </a:lnTo>
                  <a:lnTo>
                    <a:pt x="2770" y="178"/>
                  </a:lnTo>
                  <a:lnTo>
                    <a:pt x="2762" y="175"/>
                  </a:lnTo>
                  <a:lnTo>
                    <a:pt x="2752" y="173"/>
                  </a:lnTo>
                  <a:lnTo>
                    <a:pt x="2741" y="168"/>
                  </a:lnTo>
                  <a:lnTo>
                    <a:pt x="2731" y="163"/>
                  </a:lnTo>
                  <a:lnTo>
                    <a:pt x="2721" y="159"/>
                  </a:lnTo>
                  <a:lnTo>
                    <a:pt x="2712" y="158"/>
                  </a:lnTo>
                  <a:lnTo>
                    <a:pt x="2702" y="152"/>
                  </a:lnTo>
                  <a:lnTo>
                    <a:pt x="2692" y="149"/>
                  </a:lnTo>
                  <a:lnTo>
                    <a:pt x="2683" y="146"/>
                  </a:lnTo>
                  <a:lnTo>
                    <a:pt x="2673" y="142"/>
                  </a:lnTo>
                  <a:lnTo>
                    <a:pt x="2662" y="139"/>
                  </a:lnTo>
                  <a:lnTo>
                    <a:pt x="2654" y="135"/>
                  </a:lnTo>
                  <a:lnTo>
                    <a:pt x="2644" y="132"/>
                  </a:lnTo>
                  <a:lnTo>
                    <a:pt x="2635" y="128"/>
                  </a:lnTo>
                  <a:lnTo>
                    <a:pt x="2623" y="125"/>
                  </a:lnTo>
                  <a:lnTo>
                    <a:pt x="2614" y="122"/>
                  </a:lnTo>
                  <a:lnTo>
                    <a:pt x="2606" y="118"/>
                  </a:lnTo>
                  <a:lnTo>
                    <a:pt x="2596" y="116"/>
                  </a:lnTo>
                  <a:lnTo>
                    <a:pt x="2585" y="111"/>
                  </a:lnTo>
                  <a:lnTo>
                    <a:pt x="2577" y="110"/>
                  </a:lnTo>
                  <a:lnTo>
                    <a:pt x="2565" y="106"/>
                  </a:lnTo>
                  <a:lnTo>
                    <a:pt x="2556" y="103"/>
                  </a:lnTo>
                  <a:lnTo>
                    <a:pt x="2544" y="99"/>
                  </a:lnTo>
                  <a:lnTo>
                    <a:pt x="2536" y="96"/>
                  </a:lnTo>
                  <a:lnTo>
                    <a:pt x="2527" y="94"/>
                  </a:lnTo>
                  <a:lnTo>
                    <a:pt x="2517" y="92"/>
                  </a:lnTo>
                  <a:lnTo>
                    <a:pt x="2506" y="87"/>
                  </a:lnTo>
                  <a:lnTo>
                    <a:pt x="2498" y="86"/>
                  </a:lnTo>
                  <a:lnTo>
                    <a:pt x="2486" y="82"/>
                  </a:lnTo>
                  <a:lnTo>
                    <a:pt x="2477" y="80"/>
                  </a:lnTo>
                  <a:lnTo>
                    <a:pt x="2467" y="79"/>
                  </a:lnTo>
                  <a:lnTo>
                    <a:pt x="2458" y="77"/>
                  </a:lnTo>
                  <a:lnTo>
                    <a:pt x="2450" y="74"/>
                  </a:lnTo>
                  <a:lnTo>
                    <a:pt x="2440" y="72"/>
                  </a:lnTo>
                  <a:lnTo>
                    <a:pt x="2429" y="67"/>
                  </a:lnTo>
                  <a:lnTo>
                    <a:pt x="2419" y="65"/>
                  </a:lnTo>
                  <a:lnTo>
                    <a:pt x="2410" y="63"/>
                  </a:lnTo>
                  <a:lnTo>
                    <a:pt x="2402" y="62"/>
                  </a:lnTo>
                  <a:lnTo>
                    <a:pt x="2390" y="58"/>
                  </a:lnTo>
                  <a:lnTo>
                    <a:pt x="2381" y="56"/>
                  </a:lnTo>
                  <a:lnTo>
                    <a:pt x="2373" y="53"/>
                  </a:lnTo>
                  <a:lnTo>
                    <a:pt x="2362" y="51"/>
                  </a:lnTo>
                  <a:lnTo>
                    <a:pt x="2354" y="48"/>
                  </a:lnTo>
                  <a:lnTo>
                    <a:pt x="2344" y="48"/>
                  </a:lnTo>
                  <a:lnTo>
                    <a:pt x="2335" y="46"/>
                  </a:lnTo>
                  <a:lnTo>
                    <a:pt x="2326" y="44"/>
                  </a:lnTo>
                  <a:lnTo>
                    <a:pt x="2316" y="41"/>
                  </a:lnTo>
                  <a:lnTo>
                    <a:pt x="2309" y="41"/>
                  </a:lnTo>
                  <a:lnTo>
                    <a:pt x="2299" y="38"/>
                  </a:lnTo>
                  <a:lnTo>
                    <a:pt x="2292" y="38"/>
                  </a:lnTo>
                  <a:lnTo>
                    <a:pt x="2282" y="34"/>
                  </a:lnTo>
                  <a:lnTo>
                    <a:pt x="2273" y="32"/>
                  </a:lnTo>
                  <a:lnTo>
                    <a:pt x="2265" y="32"/>
                  </a:lnTo>
                  <a:lnTo>
                    <a:pt x="2254" y="31"/>
                  </a:lnTo>
                  <a:lnTo>
                    <a:pt x="2237" y="27"/>
                  </a:lnTo>
                  <a:lnTo>
                    <a:pt x="2222" y="24"/>
                  </a:lnTo>
                  <a:lnTo>
                    <a:pt x="2205" y="20"/>
                  </a:lnTo>
                  <a:lnTo>
                    <a:pt x="2189" y="19"/>
                  </a:lnTo>
                  <a:lnTo>
                    <a:pt x="2174" y="15"/>
                  </a:lnTo>
                  <a:lnTo>
                    <a:pt x="2160" y="15"/>
                  </a:lnTo>
                  <a:lnTo>
                    <a:pt x="2143" y="14"/>
                  </a:lnTo>
                  <a:lnTo>
                    <a:pt x="2128" y="12"/>
                  </a:lnTo>
                  <a:lnTo>
                    <a:pt x="2114" y="8"/>
                  </a:lnTo>
                  <a:lnTo>
                    <a:pt x="2100" y="7"/>
                  </a:lnTo>
                  <a:lnTo>
                    <a:pt x="2085" y="5"/>
                  </a:lnTo>
                  <a:lnTo>
                    <a:pt x="2071" y="3"/>
                  </a:lnTo>
                  <a:lnTo>
                    <a:pt x="2059" y="2"/>
                  </a:lnTo>
                  <a:lnTo>
                    <a:pt x="2045" y="2"/>
                  </a:lnTo>
                  <a:lnTo>
                    <a:pt x="2032" y="0"/>
                  </a:lnTo>
                  <a:lnTo>
                    <a:pt x="2021" y="0"/>
                  </a:lnTo>
                  <a:lnTo>
                    <a:pt x="2009" y="0"/>
                  </a:lnTo>
                  <a:lnTo>
                    <a:pt x="1999" y="0"/>
                  </a:lnTo>
                  <a:lnTo>
                    <a:pt x="1989" y="0"/>
                  </a:lnTo>
                  <a:lnTo>
                    <a:pt x="1978" y="0"/>
                  </a:lnTo>
                  <a:lnTo>
                    <a:pt x="1968" y="0"/>
                  </a:lnTo>
                  <a:lnTo>
                    <a:pt x="1961" y="0"/>
                  </a:lnTo>
                  <a:lnTo>
                    <a:pt x="1953" y="0"/>
                  </a:lnTo>
                  <a:lnTo>
                    <a:pt x="1942" y="0"/>
                  </a:lnTo>
                  <a:lnTo>
                    <a:pt x="1936" y="0"/>
                  </a:lnTo>
                  <a:lnTo>
                    <a:pt x="1929" y="0"/>
                  </a:lnTo>
                  <a:lnTo>
                    <a:pt x="1917" y="0"/>
                  </a:lnTo>
                  <a:lnTo>
                    <a:pt x="1906" y="0"/>
                  </a:lnTo>
                  <a:lnTo>
                    <a:pt x="1898" y="0"/>
                  </a:lnTo>
                  <a:lnTo>
                    <a:pt x="1893" y="0"/>
                  </a:lnTo>
                  <a:lnTo>
                    <a:pt x="1889" y="0"/>
                  </a:lnTo>
                  <a:lnTo>
                    <a:pt x="1889" y="2"/>
                  </a:lnTo>
                  <a:lnTo>
                    <a:pt x="1889" y="50"/>
                  </a:lnTo>
                  <a:lnTo>
                    <a:pt x="1893" y="50"/>
                  </a:lnTo>
                  <a:lnTo>
                    <a:pt x="1900" y="50"/>
                  </a:lnTo>
                  <a:lnTo>
                    <a:pt x="1910" y="50"/>
                  </a:lnTo>
                  <a:lnTo>
                    <a:pt x="1922" y="50"/>
                  </a:lnTo>
                  <a:lnTo>
                    <a:pt x="1936" y="50"/>
                  </a:lnTo>
                  <a:lnTo>
                    <a:pt x="1942" y="50"/>
                  </a:lnTo>
                  <a:lnTo>
                    <a:pt x="1951" y="50"/>
                  </a:lnTo>
                  <a:lnTo>
                    <a:pt x="1960" y="50"/>
                  </a:lnTo>
                  <a:lnTo>
                    <a:pt x="1970" y="51"/>
                  </a:lnTo>
                  <a:lnTo>
                    <a:pt x="1980" y="51"/>
                  </a:lnTo>
                  <a:lnTo>
                    <a:pt x="1989" y="51"/>
                  </a:lnTo>
                  <a:lnTo>
                    <a:pt x="1999" y="51"/>
                  </a:lnTo>
                  <a:lnTo>
                    <a:pt x="2011" y="53"/>
                  </a:lnTo>
                  <a:lnTo>
                    <a:pt x="2021" y="53"/>
                  </a:lnTo>
                  <a:lnTo>
                    <a:pt x="2033" y="55"/>
                  </a:lnTo>
                  <a:lnTo>
                    <a:pt x="2045" y="55"/>
                  </a:lnTo>
                  <a:lnTo>
                    <a:pt x="2059" y="56"/>
                  </a:lnTo>
                  <a:lnTo>
                    <a:pt x="2069" y="56"/>
                  </a:lnTo>
                  <a:lnTo>
                    <a:pt x="2081" y="56"/>
                  </a:lnTo>
                  <a:lnTo>
                    <a:pt x="2095" y="58"/>
                  </a:lnTo>
                  <a:lnTo>
                    <a:pt x="2109" y="60"/>
                  </a:lnTo>
                  <a:lnTo>
                    <a:pt x="2124" y="60"/>
                  </a:lnTo>
                  <a:lnTo>
                    <a:pt x="2138" y="62"/>
                  </a:lnTo>
                  <a:lnTo>
                    <a:pt x="2152" y="63"/>
                  </a:lnTo>
                  <a:lnTo>
                    <a:pt x="2165" y="65"/>
                  </a:lnTo>
                  <a:lnTo>
                    <a:pt x="2177" y="65"/>
                  </a:lnTo>
                  <a:lnTo>
                    <a:pt x="2191" y="67"/>
                  </a:lnTo>
                  <a:lnTo>
                    <a:pt x="2205" y="68"/>
                  </a:lnTo>
                  <a:lnTo>
                    <a:pt x="2220" y="70"/>
                  </a:lnTo>
                  <a:lnTo>
                    <a:pt x="2234" y="72"/>
                  </a:lnTo>
                  <a:lnTo>
                    <a:pt x="2249" y="75"/>
                  </a:lnTo>
                  <a:lnTo>
                    <a:pt x="2265" y="77"/>
                  </a:lnTo>
                  <a:lnTo>
                    <a:pt x="2282" y="80"/>
                  </a:lnTo>
                  <a:lnTo>
                    <a:pt x="2297" y="84"/>
                  </a:lnTo>
                  <a:lnTo>
                    <a:pt x="2314" y="87"/>
                  </a:lnTo>
                  <a:lnTo>
                    <a:pt x="2330" y="91"/>
                  </a:lnTo>
                  <a:lnTo>
                    <a:pt x="2347" y="94"/>
                  </a:lnTo>
                  <a:lnTo>
                    <a:pt x="2356" y="94"/>
                  </a:lnTo>
                  <a:lnTo>
                    <a:pt x="2364" y="98"/>
                  </a:lnTo>
                  <a:lnTo>
                    <a:pt x="2373" y="99"/>
                  </a:lnTo>
                  <a:lnTo>
                    <a:pt x="2381" y="103"/>
                  </a:lnTo>
                  <a:lnTo>
                    <a:pt x="2390" y="104"/>
                  </a:lnTo>
                  <a:lnTo>
                    <a:pt x="2400" y="108"/>
                  </a:lnTo>
                  <a:lnTo>
                    <a:pt x="2409" y="110"/>
                  </a:lnTo>
                  <a:lnTo>
                    <a:pt x="2419" y="111"/>
                  </a:lnTo>
                  <a:lnTo>
                    <a:pt x="2426" y="113"/>
                  </a:lnTo>
                  <a:lnTo>
                    <a:pt x="2436" y="116"/>
                  </a:lnTo>
                  <a:lnTo>
                    <a:pt x="2443" y="118"/>
                  </a:lnTo>
                  <a:lnTo>
                    <a:pt x="2452" y="122"/>
                  </a:lnTo>
                  <a:lnTo>
                    <a:pt x="2462" y="123"/>
                  </a:lnTo>
                  <a:lnTo>
                    <a:pt x="2470" y="127"/>
                  </a:lnTo>
                  <a:lnTo>
                    <a:pt x="2481" y="127"/>
                  </a:lnTo>
                  <a:lnTo>
                    <a:pt x="2489" y="130"/>
                  </a:lnTo>
                  <a:lnTo>
                    <a:pt x="2498" y="132"/>
                  </a:lnTo>
                  <a:lnTo>
                    <a:pt x="2508" y="135"/>
                  </a:lnTo>
                  <a:lnTo>
                    <a:pt x="2517" y="139"/>
                  </a:lnTo>
                  <a:lnTo>
                    <a:pt x="2527" y="142"/>
                  </a:lnTo>
                  <a:lnTo>
                    <a:pt x="2536" y="142"/>
                  </a:lnTo>
                  <a:lnTo>
                    <a:pt x="2544" y="147"/>
                  </a:lnTo>
                  <a:lnTo>
                    <a:pt x="2554" y="149"/>
                  </a:lnTo>
                  <a:lnTo>
                    <a:pt x="2563" y="154"/>
                  </a:lnTo>
                  <a:lnTo>
                    <a:pt x="2573" y="156"/>
                  </a:lnTo>
                  <a:lnTo>
                    <a:pt x="2582" y="158"/>
                  </a:lnTo>
                  <a:lnTo>
                    <a:pt x="2592" y="161"/>
                  </a:lnTo>
                  <a:lnTo>
                    <a:pt x="2601" y="166"/>
                  </a:lnTo>
                  <a:lnTo>
                    <a:pt x="2609" y="170"/>
                  </a:lnTo>
                  <a:lnTo>
                    <a:pt x="2621" y="173"/>
                  </a:lnTo>
                  <a:lnTo>
                    <a:pt x="2630" y="175"/>
                  </a:lnTo>
                  <a:lnTo>
                    <a:pt x="2640" y="180"/>
                  </a:lnTo>
                  <a:lnTo>
                    <a:pt x="2650" y="183"/>
                  </a:lnTo>
                  <a:lnTo>
                    <a:pt x="2659" y="187"/>
                  </a:lnTo>
                  <a:lnTo>
                    <a:pt x="2669" y="190"/>
                  </a:lnTo>
                  <a:lnTo>
                    <a:pt x="2680" y="193"/>
                  </a:lnTo>
                  <a:lnTo>
                    <a:pt x="2688" y="197"/>
                  </a:lnTo>
                  <a:lnTo>
                    <a:pt x="2700" y="200"/>
                  </a:lnTo>
                  <a:lnTo>
                    <a:pt x="2709" y="205"/>
                  </a:lnTo>
                  <a:lnTo>
                    <a:pt x="2719" y="209"/>
                  </a:lnTo>
                  <a:lnTo>
                    <a:pt x="2729" y="212"/>
                  </a:lnTo>
                  <a:lnTo>
                    <a:pt x="2738" y="216"/>
                  </a:lnTo>
                  <a:lnTo>
                    <a:pt x="2746" y="219"/>
                  </a:lnTo>
                  <a:lnTo>
                    <a:pt x="2757" y="223"/>
                  </a:lnTo>
                  <a:lnTo>
                    <a:pt x="2765" y="226"/>
                  </a:lnTo>
                  <a:lnTo>
                    <a:pt x="2777" y="231"/>
                  </a:lnTo>
                  <a:lnTo>
                    <a:pt x="2786" y="236"/>
                  </a:lnTo>
                  <a:lnTo>
                    <a:pt x="2796" y="240"/>
                  </a:lnTo>
                  <a:lnTo>
                    <a:pt x="2806" y="243"/>
                  </a:lnTo>
                  <a:lnTo>
                    <a:pt x="2815" y="248"/>
                  </a:lnTo>
                  <a:lnTo>
                    <a:pt x="2825" y="252"/>
                  </a:lnTo>
                  <a:lnTo>
                    <a:pt x="2834" y="257"/>
                  </a:lnTo>
                  <a:lnTo>
                    <a:pt x="2842" y="262"/>
                  </a:lnTo>
                  <a:lnTo>
                    <a:pt x="2854" y="267"/>
                  </a:lnTo>
                  <a:lnTo>
                    <a:pt x="2863" y="271"/>
                  </a:lnTo>
                  <a:lnTo>
                    <a:pt x="2873" y="276"/>
                  </a:lnTo>
                  <a:lnTo>
                    <a:pt x="2884" y="281"/>
                  </a:lnTo>
                  <a:lnTo>
                    <a:pt x="2892" y="284"/>
                  </a:lnTo>
                  <a:lnTo>
                    <a:pt x="2902" y="289"/>
                  </a:lnTo>
                  <a:lnTo>
                    <a:pt x="2911" y="295"/>
                  </a:lnTo>
                  <a:lnTo>
                    <a:pt x="2920" y="300"/>
                  </a:lnTo>
                  <a:lnTo>
                    <a:pt x="2930" y="303"/>
                  </a:lnTo>
                  <a:lnTo>
                    <a:pt x="2938" y="308"/>
                  </a:lnTo>
                  <a:lnTo>
                    <a:pt x="2949" y="313"/>
                  </a:lnTo>
                  <a:lnTo>
                    <a:pt x="2956" y="317"/>
                  </a:lnTo>
                  <a:lnTo>
                    <a:pt x="2966" y="322"/>
                  </a:lnTo>
                  <a:lnTo>
                    <a:pt x="2974" y="327"/>
                  </a:lnTo>
                  <a:lnTo>
                    <a:pt x="2983" y="332"/>
                  </a:lnTo>
                  <a:lnTo>
                    <a:pt x="2993" y="336"/>
                  </a:lnTo>
                  <a:lnTo>
                    <a:pt x="3002" y="341"/>
                  </a:lnTo>
                  <a:lnTo>
                    <a:pt x="3012" y="346"/>
                  </a:lnTo>
                  <a:lnTo>
                    <a:pt x="3021" y="349"/>
                  </a:lnTo>
                  <a:lnTo>
                    <a:pt x="3028" y="355"/>
                  </a:lnTo>
                  <a:lnTo>
                    <a:pt x="3036" y="360"/>
                  </a:lnTo>
                  <a:lnTo>
                    <a:pt x="3045" y="363"/>
                  </a:lnTo>
                  <a:lnTo>
                    <a:pt x="3055" y="368"/>
                  </a:lnTo>
                  <a:lnTo>
                    <a:pt x="3062" y="373"/>
                  </a:lnTo>
                  <a:lnTo>
                    <a:pt x="3070" y="379"/>
                  </a:lnTo>
                  <a:lnTo>
                    <a:pt x="3079" y="382"/>
                  </a:lnTo>
                  <a:lnTo>
                    <a:pt x="3089" y="387"/>
                  </a:lnTo>
                  <a:lnTo>
                    <a:pt x="3105" y="396"/>
                  </a:lnTo>
                  <a:lnTo>
                    <a:pt x="3120" y="406"/>
                  </a:lnTo>
                  <a:lnTo>
                    <a:pt x="3136" y="415"/>
                  </a:lnTo>
                  <a:lnTo>
                    <a:pt x="3153" y="425"/>
                  </a:lnTo>
                  <a:lnTo>
                    <a:pt x="3166" y="432"/>
                  </a:lnTo>
                  <a:lnTo>
                    <a:pt x="3180" y="442"/>
                  </a:lnTo>
                  <a:lnTo>
                    <a:pt x="3194" y="451"/>
                  </a:lnTo>
                  <a:lnTo>
                    <a:pt x="3208" y="459"/>
                  </a:lnTo>
                  <a:lnTo>
                    <a:pt x="3220" y="468"/>
                  </a:lnTo>
                  <a:lnTo>
                    <a:pt x="3232" y="476"/>
                  </a:lnTo>
                  <a:lnTo>
                    <a:pt x="3245" y="487"/>
                  </a:lnTo>
                  <a:lnTo>
                    <a:pt x="3257" y="495"/>
                  </a:lnTo>
                  <a:lnTo>
                    <a:pt x="3266" y="502"/>
                  </a:lnTo>
                  <a:lnTo>
                    <a:pt x="3278" y="511"/>
                  </a:lnTo>
                  <a:lnTo>
                    <a:pt x="3286" y="517"/>
                  </a:lnTo>
                  <a:lnTo>
                    <a:pt x="3295" y="526"/>
                  </a:lnTo>
                  <a:lnTo>
                    <a:pt x="3304" y="533"/>
                  </a:lnTo>
                  <a:lnTo>
                    <a:pt x="3310" y="540"/>
                  </a:lnTo>
                  <a:lnTo>
                    <a:pt x="3319" y="548"/>
                  </a:lnTo>
                  <a:lnTo>
                    <a:pt x="3326" y="555"/>
                  </a:lnTo>
                  <a:lnTo>
                    <a:pt x="3340" y="569"/>
                  </a:lnTo>
                  <a:lnTo>
                    <a:pt x="3350" y="584"/>
                  </a:lnTo>
                  <a:lnTo>
                    <a:pt x="3358" y="598"/>
                  </a:lnTo>
                  <a:lnTo>
                    <a:pt x="3370" y="612"/>
                  </a:lnTo>
                  <a:lnTo>
                    <a:pt x="3374" y="624"/>
                  </a:lnTo>
                  <a:lnTo>
                    <a:pt x="3381" y="636"/>
                  </a:lnTo>
                  <a:lnTo>
                    <a:pt x="3386" y="648"/>
                  </a:lnTo>
                  <a:lnTo>
                    <a:pt x="3389" y="661"/>
                  </a:lnTo>
                  <a:lnTo>
                    <a:pt x="3391" y="672"/>
                  </a:lnTo>
                  <a:lnTo>
                    <a:pt x="3393" y="685"/>
                  </a:lnTo>
                  <a:lnTo>
                    <a:pt x="3394" y="696"/>
                  </a:lnTo>
                  <a:lnTo>
                    <a:pt x="3396" y="711"/>
                  </a:lnTo>
                  <a:lnTo>
                    <a:pt x="3394" y="721"/>
                  </a:lnTo>
                  <a:lnTo>
                    <a:pt x="3394" y="733"/>
                  </a:lnTo>
                  <a:lnTo>
                    <a:pt x="3393" y="744"/>
                  </a:lnTo>
                  <a:lnTo>
                    <a:pt x="3393" y="757"/>
                  </a:lnTo>
                  <a:lnTo>
                    <a:pt x="3389" y="768"/>
                  </a:lnTo>
                  <a:lnTo>
                    <a:pt x="3386" y="781"/>
                  </a:lnTo>
                  <a:lnTo>
                    <a:pt x="3384" y="792"/>
                  </a:lnTo>
                  <a:lnTo>
                    <a:pt x="3381" y="805"/>
                  </a:lnTo>
                  <a:lnTo>
                    <a:pt x="3374" y="817"/>
                  </a:lnTo>
                  <a:lnTo>
                    <a:pt x="3370" y="831"/>
                  </a:lnTo>
                  <a:lnTo>
                    <a:pt x="3364" y="841"/>
                  </a:lnTo>
                  <a:lnTo>
                    <a:pt x="3358" y="855"/>
                  </a:lnTo>
                  <a:lnTo>
                    <a:pt x="3352" y="869"/>
                  </a:lnTo>
                  <a:lnTo>
                    <a:pt x="3343" y="881"/>
                  </a:lnTo>
                  <a:lnTo>
                    <a:pt x="3336" y="893"/>
                  </a:lnTo>
                  <a:lnTo>
                    <a:pt x="3328" y="906"/>
                  </a:lnTo>
                  <a:lnTo>
                    <a:pt x="3316" y="917"/>
                  </a:lnTo>
                  <a:lnTo>
                    <a:pt x="3305" y="930"/>
                  </a:lnTo>
                  <a:lnTo>
                    <a:pt x="3293" y="941"/>
                  </a:lnTo>
                  <a:lnTo>
                    <a:pt x="3280" y="953"/>
                  </a:lnTo>
                  <a:lnTo>
                    <a:pt x="3266" y="963"/>
                  </a:lnTo>
                  <a:lnTo>
                    <a:pt x="3252" y="977"/>
                  </a:lnTo>
                  <a:lnTo>
                    <a:pt x="3235" y="987"/>
                  </a:lnTo>
                  <a:lnTo>
                    <a:pt x="3220" y="1001"/>
                  </a:lnTo>
                  <a:lnTo>
                    <a:pt x="3209" y="1006"/>
                  </a:lnTo>
                  <a:lnTo>
                    <a:pt x="3199" y="1011"/>
                  </a:lnTo>
                  <a:lnTo>
                    <a:pt x="3190" y="1018"/>
                  </a:lnTo>
                  <a:lnTo>
                    <a:pt x="3182" y="1025"/>
                  </a:lnTo>
                  <a:lnTo>
                    <a:pt x="3170" y="1030"/>
                  </a:lnTo>
                  <a:lnTo>
                    <a:pt x="3161" y="1037"/>
                  </a:lnTo>
                  <a:lnTo>
                    <a:pt x="3151" y="1042"/>
                  </a:lnTo>
                  <a:lnTo>
                    <a:pt x="3139" y="1050"/>
                  </a:lnTo>
                  <a:lnTo>
                    <a:pt x="3127" y="1056"/>
                  </a:lnTo>
                  <a:lnTo>
                    <a:pt x="3117" y="1062"/>
                  </a:lnTo>
                  <a:lnTo>
                    <a:pt x="3105" y="1069"/>
                  </a:lnTo>
                  <a:lnTo>
                    <a:pt x="3093" y="1076"/>
                  </a:lnTo>
                  <a:lnTo>
                    <a:pt x="3079" y="1083"/>
                  </a:lnTo>
                  <a:lnTo>
                    <a:pt x="3067" y="1090"/>
                  </a:lnTo>
                  <a:lnTo>
                    <a:pt x="3055" y="1097"/>
                  </a:lnTo>
                  <a:lnTo>
                    <a:pt x="3043" y="1105"/>
                  </a:lnTo>
                  <a:lnTo>
                    <a:pt x="3028" y="1110"/>
                  </a:lnTo>
                  <a:lnTo>
                    <a:pt x="3012" y="1119"/>
                  </a:lnTo>
                  <a:lnTo>
                    <a:pt x="2997" y="1124"/>
                  </a:lnTo>
                  <a:lnTo>
                    <a:pt x="2983" y="1133"/>
                  </a:lnTo>
                  <a:lnTo>
                    <a:pt x="2966" y="1138"/>
                  </a:lnTo>
                  <a:lnTo>
                    <a:pt x="2950" y="1146"/>
                  </a:lnTo>
                  <a:lnTo>
                    <a:pt x="2935" y="1152"/>
                  </a:lnTo>
                  <a:lnTo>
                    <a:pt x="2920" y="1160"/>
                  </a:lnTo>
                  <a:lnTo>
                    <a:pt x="2911" y="1164"/>
                  </a:lnTo>
                  <a:lnTo>
                    <a:pt x="2902" y="1167"/>
                  </a:lnTo>
                  <a:lnTo>
                    <a:pt x="2892" y="1169"/>
                  </a:lnTo>
                  <a:lnTo>
                    <a:pt x="2885" y="1174"/>
                  </a:lnTo>
                  <a:lnTo>
                    <a:pt x="2875" y="1177"/>
                  </a:lnTo>
                  <a:lnTo>
                    <a:pt x="2868" y="1181"/>
                  </a:lnTo>
                  <a:lnTo>
                    <a:pt x="2858" y="1184"/>
                  </a:lnTo>
                  <a:lnTo>
                    <a:pt x="2851" y="1188"/>
                  </a:lnTo>
                  <a:lnTo>
                    <a:pt x="2841" y="1191"/>
                  </a:lnTo>
                  <a:lnTo>
                    <a:pt x="2832" y="1194"/>
                  </a:lnTo>
                  <a:lnTo>
                    <a:pt x="2824" y="1198"/>
                  </a:lnTo>
                  <a:lnTo>
                    <a:pt x="2815" y="1201"/>
                  </a:lnTo>
                  <a:lnTo>
                    <a:pt x="2806" y="1205"/>
                  </a:lnTo>
                  <a:lnTo>
                    <a:pt x="2798" y="1210"/>
                  </a:lnTo>
                  <a:lnTo>
                    <a:pt x="2789" y="1213"/>
                  </a:lnTo>
                  <a:lnTo>
                    <a:pt x="2781" y="1217"/>
                  </a:lnTo>
                  <a:lnTo>
                    <a:pt x="2772" y="1218"/>
                  </a:lnTo>
                  <a:lnTo>
                    <a:pt x="2764" y="1222"/>
                  </a:lnTo>
                  <a:lnTo>
                    <a:pt x="2753" y="1225"/>
                  </a:lnTo>
                  <a:lnTo>
                    <a:pt x="2745" y="1230"/>
                  </a:lnTo>
                  <a:lnTo>
                    <a:pt x="2734" y="1230"/>
                  </a:lnTo>
                  <a:lnTo>
                    <a:pt x="2726" y="1234"/>
                  </a:lnTo>
                  <a:lnTo>
                    <a:pt x="2716" y="1237"/>
                  </a:lnTo>
                  <a:lnTo>
                    <a:pt x="2707" y="1242"/>
                  </a:lnTo>
                  <a:lnTo>
                    <a:pt x="2697" y="1244"/>
                  </a:lnTo>
                  <a:lnTo>
                    <a:pt x="2686" y="1247"/>
                  </a:lnTo>
                  <a:lnTo>
                    <a:pt x="2678" y="1249"/>
                  </a:lnTo>
                  <a:lnTo>
                    <a:pt x="2669" y="1254"/>
                  </a:lnTo>
                  <a:lnTo>
                    <a:pt x="2659" y="1256"/>
                  </a:lnTo>
                  <a:lnTo>
                    <a:pt x="2650" y="1259"/>
                  </a:lnTo>
                  <a:lnTo>
                    <a:pt x="2640" y="1263"/>
                  </a:lnTo>
                  <a:lnTo>
                    <a:pt x="2632" y="1266"/>
                  </a:lnTo>
                  <a:lnTo>
                    <a:pt x="2621" y="1268"/>
                  </a:lnTo>
                  <a:lnTo>
                    <a:pt x="2611" y="1271"/>
                  </a:lnTo>
                  <a:lnTo>
                    <a:pt x="2602" y="1273"/>
                  </a:lnTo>
                  <a:lnTo>
                    <a:pt x="2592" y="1277"/>
                  </a:lnTo>
                  <a:lnTo>
                    <a:pt x="2582" y="1278"/>
                  </a:lnTo>
                  <a:lnTo>
                    <a:pt x="2573" y="1280"/>
                  </a:lnTo>
                  <a:lnTo>
                    <a:pt x="2563" y="1283"/>
                  </a:lnTo>
                  <a:lnTo>
                    <a:pt x="2554" y="1287"/>
                  </a:lnTo>
                  <a:lnTo>
                    <a:pt x="2544" y="1289"/>
                  </a:lnTo>
                  <a:lnTo>
                    <a:pt x="2534" y="1292"/>
                  </a:lnTo>
                  <a:lnTo>
                    <a:pt x="2525" y="1294"/>
                  </a:lnTo>
                  <a:lnTo>
                    <a:pt x="2515" y="1295"/>
                  </a:lnTo>
                  <a:lnTo>
                    <a:pt x="2506" y="1297"/>
                  </a:lnTo>
                  <a:lnTo>
                    <a:pt x="2498" y="1301"/>
                  </a:lnTo>
                  <a:lnTo>
                    <a:pt x="2488" y="1302"/>
                  </a:lnTo>
                  <a:lnTo>
                    <a:pt x="2479" y="1306"/>
                  </a:lnTo>
                  <a:lnTo>
                    <a:pt x="2467" y="1306"/>
                  </a:lnTo>
                  <a:lnTo>
                    <a:pt x="2458" y="1307"/>
                  </a:lnTo>
                  <a:lnTo>
                    <a:pt x="2448" y="1309"/>
                  </a:lnTo>
                  <a:lnTo>
                    <a:pt x="2438" y="1309"/>
                  </a:lnTo>
                  <a:lnTo>
                    <a:pt x="2428" y="1311"/>
                  </a:lnTo>
                  <a:lnTo>
                    <a:pt x="2419" y="1313"/>
                  </a:lnTo>
                  <a:lnTo>
                    <a:pt x="2409" y="1314"/>
                  </a:lnTo>
                  <a:lnTo>
                    <a:pt x="2400" y="1316"/>
                  </a:lnTo>
                  <a:lnTo>
                    <a:pt x="2388" y="1316"/>
                  </a:lnTo>
                  <a:lnTo>
                    <a:pt x="2380" y="1318"/>
                  </a:lnTo>
                  <a:lnTo>
                    <a:pt x="2371" y="1318"/>
                  </a:lnTo>
                  <a:lnTo>
                    <a:pt x="2361" y="1319"/>
                  </a:lnTo>
                  <a:lnTo>
                    <a:pt x="2352" y="1319"/>
                  </a:lnTo>
                  <a:lnTo>
                    <a:pt x="2342" y="1321"/>
                  </a:lnTo>
                  <a:lnTo>
                    <a:pt x="2333" y="1323"/>
                  </a:lnTo>
                  <a:lnTo>
                    <a:pt x="2325" y="1325"/>
                  </a:lnTo>
                  <a:lnTo>
                    <a:pt x="2313" y="1325"/>
                  </a:lnTo>
                  <a:lnTo>
                    <a:pt x="2304" y="1325"/>
                  </a:lnTo>
                  <a:lnTo>
                    <a:pt x="2294" y="1325"/>
                  </a:lnTo>
                  <a:lnTo>
                    <a:pt x="2285" y="1326"/>
                  </a:lnTo>
                  <a:lnTo>
                    <a:pt x="2275" y="1326"/>
                  </a:lnTo>
                  <a:lnTo>
                    <a:pt x="2265" y="1326"/>
                  </a:lnTo>
                  <a:lnTo>
                    <a:pt x="2256" y="1326"/>
                  </a:lnTo>
                  <a:lnTo>
                    <a:pt x="2248" y="1328"/>
                  </a:lnTo>
                  <a:lnTo>
                    <a:pt x="2237" y="1328"/>
                  </a:lnTo>
                  <a:lnTo>
                    <a:pt x="2229" y="1328"/>
                  </a:lnTo>
                  <a:lnTo>
                    <a:pt x="2218" y="1328"/>
                  </a:lnTo>
                  <a:lnTo>
                    <a:pt x="2210" y="1328"/>
                  </a:lnTo>
                  <a:lnTo>
                    <a:pt x="2201" y="1328"/>
                  </a:lnTo>
                  <a:lnTo>
                    <a:pt x="2191" y="1328"/>
                  </a:lnTo>
                  <a:lnTo>
                    <a:pt x="2182" y="1328"/>
                  </a:lnTo>
                  <a:lnTo>
                    <a:pt x="2172" y="1330"/>
                  </a:lnTo>
                  <a:lnTo>
                    <a:pt x="2162" y="1328"/>
                  </a:lnTo>
                  <a:lnTo>
                    <a:pt x="2153" y="1328"/>
                  </a:lnTo>
                  <a:lnTo>
                    <a:pt x="2143" y="1328"/>
                  </a:lnTo>
                  <a:lnTo>
                    <a:pt x="2134" y="1328"/>
                  </a:lnTo>
                  <a:lnTo>
                    <a:pt x="2124" y="1328"/>
                  </a:lnTo>
                  <a:lnTo>
                    <a:pt x="2116" y="1328"/>
                  </a:lnTo>
                  <a:lnTo>
                    <a:pt x="2107" y="1328"/>
                  </a:lnTo>
                  <a:lnTo>
                    <a:pt x="2097" y="1328"/>
                  </a:lnTo>
                  <a:lnTo>
                    <a:pt x="2088" y="1326"/>
                  </a:lnTo>
                  <a:lnTo>
                    <a:pt x="2078" y="1326"/>
                  </a:lnTo>
                  <a:lnTo>
                    <a:pt x="2069" y="1326"/>
                  </a:lnTo>
                  <a:lnTo>
                    <a:pt x="2061" y="1326"/>
                  </a:lnTo>
                  <a:lnTo>
                    <a:pt x="2050" y="1326"/>
                  </a:lnTo>
                  <a:lnTo>
                    <a:pt x="2042" y="1326"/>
                  </a:lnTo>
                  <a:lnTo>
                    <a:pt x="2032" y="1326"/>
                  </a:lnTo>
                  <a:lnTo>
                    <a:pt x="2025" y="1326"/>
                  </a:lnTo>
                  <a:lnTo>
                    <a:pt x="2014" y="1325"/>
                  </a:lnTo>
                  <a:lnTo>
                    <a:pt x="2006" y="1325"/>
                  </a:lnTo>
                  <a:lnTo>
                    <a:pt x="1997" y="1323"/>
                  </a:lnTo>
                  <a:lnTo>
                    <a:pt x="1987" y="1323"/>
                  </a:lnTo>
                  <a:lnTo>
                    <a:pt x="1978" y="1321"/>
                  </a:lnTo>
                  <a:lnTo>
                    <a:pt x="1968" y="1321"/>
                  </a:lnTo>
                  <a:lnTo>
                    <a:pt x="1960" y="1319"/>
                  </a:lnTo>
                  <a:lnTo>
                    <a:pt x="1953" y="1319"/>
                  </a:lnTo>
                  <a:lnTo>
                    <a:pt x="1942" y="1318"/>
                  </a:lnTo>
                  <a:lnTo>
                    <a:pt x="1934" y="1318"/>
                  </a:lnTo>
                  <a:lnTo>
                    <a:pt x="1924" y="1316"/>
                  </a:lnTo>
                  <a:lnTo>
                    <a:pt x="1917" y="1316"/>
                  </a:lnTo>
                  <a:lnTo>
                    <a:pt x="1900" y="1314"/>
                  </a:lnTo>
                  <a:lnTo>
                    <a:pt x="1884" y="1314"/>
                  </a:lnTo>
                  <a:lnTo>
                    <a:pt x="1874" y="1313"/>
                  </a:lnTo>
                  <a:lnTo>
                    <a:pt x="1865" y="1311"/>
                  </a:lnTo>
                  <a:lnTo>
                    <a:pt x="1857" y="1309"/>
                  </a:lnTo>
                  <a:lnTo>
                    <a:pt x="1848" y="1309"/>
                  </a:lnTo>
                  <a:lnTo>
                    <a:pt x="1840" y="1309"/>
                  </a:lnTo>
                  <a:lnTo>
                    <a:pt x="1831" y="1307"/>
                  </a:lnTo>
                  <a:lnTo>
                    <a:pt x="1822" y="1306"/>
                  </a:lnTo>
                  <a:lnTo>
                    <a:pt x="1814" y="1306"/>
                  </a:lnTo>
                  <a:lnTo>
                    <a:pt x="1805" y="1304"/>
                  </a:lnTo>
                  <a:lnTo>
                    <a:pt x="1797" y="1302"/>
                  </a:lnTo>
                  <a:lnTo>
                    <a:pt x="1788" y="1301"/>
                  </a:lnTo>
                  <a:lnTo>
                    <a:pt x="1781" y="1301"/>
                  </a:lnTo>
                  <a:lnTo>
                    <a:pt x="1764" y="1299"/>
                  </a:lnTo>
                  <a:lnTo>
                    <a:pt x="1749" y="1297"/>
                  </a:lnTo>
                  <a:lnTo>
                    <a:pt x="1738" y="1295"/>
                  </a:lnTo>
                  <a:lnTo>
                    <a:pt x="1730" y="1294"/>
                  </a:lnTo>
                  <a:lnTo>
                    <a:pt x="1721" y="1294"/>
                  </a:lnTo>
                  <a:lnTo>
                    <a:pt x="1714" y="1294"/>
                  </a:lnTo>
                  <a:lnTo>
                    <a:pt x="1704" y="1292"/>
                  </a:lnTo>
                  <a:lnTo>
                    <a:pt x="1696" y="1290"/>
                  </a:lnTo>
                  <a:lnTo>
                    <a:pt x="1687" y="1289"/>
                  </a:lnTo>
                  <a:lnTo>
                    <a:pt x="1680" y="1289"/>
                  </a:lnTo>
                  <a:lnTo>
                    <a:pt x="1672" y="1287"/>
                  </a:lnTo>
                  <a:lnTo>
                    <a:pt x="1663" y="1285"/>
                  </a:lnTo>
                  <a:lnTo>
                    <a:pt x="1654" y="1283"/>
                  </a:lnTo>
                  <a:lnTo>
                    <a:pt x="1646" y="1283"/>
                  </a:lnTo>
                  <a:lnTo>
                    <a:pt x="1629" y="1280"/>
                  </a:lnTo>
                  <a:lnTo>
                    <a:pt x="1613" y="1278"/>
                  </a:lnTo>
                  <a:lnTo>
                    <a:pt x="1605" y="1277"/>
                  </a:lnTo>
                  <a:lnTo>
                    <a:pt x="1594" y="1275"/>
                  </a:lnTo>
                  <a:lnTo>
                    <a:pt x="1586" y="1273"/>
                  </a:lnTo>
                  <a:lnTo>
                    <a:pt x="1577" y="1273"/>
                  </a:lnTo>
                  <a:lnTo>
                    <a:pt x="1569" y="1270"/>
                  </a:lnTo>
                  <a:lnTo>
                    <a:pt x="1560" y="1268"/>
                  </a:lnTo>
                  <a:lnTo>
                    <a:pt x="1550" y="1266"/>
                  </a:lnTo>
                  <a:lnTo>
                    <a:pt x="1543" y="1266"/>
                  </a:lnTo>
                  <a:lnTo>
                    <a:pt x="1533" y="1263"/>
                  </a:lnTo>
                  <a:lnTo>
                    <a:pt x="1524" y="1263"/>
                  </a:lnTo>
                  <a:lnTo>
                    <a:pt x="1516" y="1261"/>
                  </a:lnTo>
                  <a:lnTo>
                    <a:pt x="1507" y="1261"/>
                  </a:lnTo>
                  <a:lnTo>
                    <a:pt x="1498" y="1259"/>
                  </a:lnTo>
                  <a:lnTo>
                    <a:pt x="1490" y="1258"/>
                  </a:lnTo>
                  <a:lnTo>
                    <a:pt x="1481" y="1256"/>
                  </a:lnTo>
                  <a:lnTo>
                    <a:pt x="1473" y="1256"/>
                  </a:lnTo>
                  <a:lnTo>
                    <a:pt x="1464" y="1253"/>
                  </a:lnTo>
                  <a:lnTo>
                    <a:pt x="1454" y="1251"/>
                  </a:lnTo>
                  <a:lnTo>
                    <a:pt x="1445" y="1249"/>
                  </a:lnTo>
                  <a:lnTo>
                    <a:pt x="1437" y="1247"/>
                  </a:lnTo>
                  <a:lnTo>
                    <a:pt x="1426" y="1246"/>
                  </a:lnTo>
                  <a:lnTo>
                    <a:pt x="1418" y="1246"/>
                  </a:lnTo>
                  <a:lnTo>
                    <a:pt x="1408" y="1242"/>
                  </a:lnTo>
                  <a:lnTo>
                    <a:pt x="1401" y="1242"/>
                  </a:lnTo>
                  <a:lnTo>
                    <a:pt x="1390" y="1239"/>
                  </a:lnTo>
                  <a:lnTo>
                    <a:pt x="1380" y="1237"/>
                  </a:lnTo>
                  <a:lnTo>
                    <a:pt x="1372" y="1235"/>
                  </a:lnTo>
                  <a:lnTo>
                    <a:pt x="1361" y="1235"/>
                  </a:lnTo>
                  <a:lnTo>
                    <a:pt x="1353" y="1232"/>
                  </a:lnTo>
                  <a:lnTo>
                    <a:pt x="1344" y="1230"/>
                  </a:lnTo>
                  <a:lnTo>
                    <a:pt x="1334" y="1230"/>
                  </a:lnTo>
                  <a:lnTo>
                    <a:pt x="1325" y="1230"/>
                  </a:lnTo>
                  <a:lnTo>
                    <a:pt x="1313" y="1227"/>
                  </a:lnTo>
                  <a:lnTo>
                    <a:pt x="1303" y="1225"/>
                  </a:lnTo>
                  <a:lnTo>
                    <a:pt x="1294" y="1222"/>
                  </a:lnTo>
                  <a:lnTo>
                    <a:pt x="1284" y="1222"/>
                  </a:lnTo>
                  <a:lnTo>
                    <a:pt x="1274" y="1218"/>
                  </a:lnTo>
                  <a:lnTo>
                    <a:pt x="1264" y="1217"/>
                  </a:lnTo>
                  <a:lnTo>
                    <a:pt x="1253" y="1215"/>
                  </a:lnTo>
                  <a:lnTo>
                    <a:pt x="1245" y="1215"/>
                  </a:lnTo>
                  <a:lnTo>
                    <a:pt x="1234" y="1212"/>
                  </a:lnTo>
                  <a:lnTo>
                    <a:pt x="1222" y="1210"/>
                  </a:lnTo>
                  <a:lnTo>
                    <a:pt x="1212" y="1206"/>
                  </a:lnTo>
                  <a:lnTo>
                    <a:pt x="1204" y="1206"/>
                  </a:lnTo>
                  <a:lnTo>
                    <a:pt x="1192" y="1203"/>
                  </a:lnTo>
                  <a:lnTo>
                    <a:pt x="1183" y="1201"/>
                  </a:lnTo>
                  <a:lnTo>
                    <a:pt x="1173" y="1200"/>
                  </a:lnTo>
                  <a:lnTo>
                    <a:pt x="1162" y="1200"/>
                  </a:lnTo>
                  <a:lnTo>
                    <a:pt x="1150" y="1196"/>
                  </a:lnTo>
                  <a:lnTo>
                    <a:pt x="1142" y="1194"/>
                  </a:lnTo>
                  <a:lnTo>
                    <a:pt x="1128" y="1191"/>
                  </a:lnTo>
                  <a:lnTo>
                    <a:pt x="1120" y="1189"/>
                  </a:lnTo>
                  <a:lnTo>
                    <a:pt x="1109" y="1186"/>
                  </a:lnTo>
                  <a:lnTo>
                    <a:pt x="1097" y="1184"/>
                  </a:lnTo>
                  <a:lnTo>
                    <a:pt x="1087" y="1182"/>
                  </a:lnTo>
                  <a:lnTo>
                    <a:pt x="1078" y="1181"/>
                  </a:lnTo>
                  <a:lnTo>
                    <a:pt x="1066" y="1177"/>
                  </a:lnTo>
                  <a:lnTo>
                    <a:pt x="1056" y="1176"/>
                  </a:lnTo>
                  <a:lnTo>
                    <a:pt x="1046" y="1172"/>
                  </a:lnTo>
                  <a:lnTo>
                    <a:pt x="1036" y="1170"/>
                  </a:lnTo>
                  <a:lnTo>
                    <a:pt x="1025" y="1169"/>
                  </a:lnTo>
                  <a:lnTo>
                    <a:pt x="1015" y="1167"/>
                  </a:lnTo>
                  <a:lnTo>
                    <a:pt x="1003" y="1164"/>
                  </a:lnTo>
                  <a:lnTo>
                    <a:pt x="994" y="1162"/>
                  </a:lnTo>
                  <a:lnTo>
                    <a:pt x="984" y="1157"/>
                  </a:lnTo>
                  <a:lnTo>
                    <a:pt x="972" y="1155"/>
                  </a:lnTo>
                  <a:lnTo>
                    <a:pt x="962" y="1152"/>
                  </a:lnTo>
                  <a:lnTo>
                    <a:pt x="953" y="1150"/>
                  </a:lnTo>
                  <a:lnTo>
                    <a:pt x="941" y="1146"/>
                  </a:lnTo>
                  <a:lnTo>
                    <a:pt x="931" y="1143"/>
                  </a:lnTo>
                  <a:lnTo>
                    <a:pt x="921" y="1140"/>
                  </a:lnTo>
                  <a:lnTo>
                    <a:pt x="910" y="1138"/>
                  </a:lnTo>
                  <a:lnTo>
                    <a:pt x="900" y="1134"/>
                  </a:lnTo>
                  <a:lnTo>
                    <a:pt x="890" y="1133"/>
                  </a:lnTo>
                  <a:lnTo>
                    <a:pt x="878" y="1128"/>
                  </a:lnTo>
                  <a:lnTo>
                    <a:pt x="869" y="1126"/>
                  </a:lnTo>
                  <a:lnTo>
                    <a:pt x="859" y="1122"/>
                  </a:lnTo>
                  <a:lnTo>
                    <a:pt x="847" y="1121"/>
                  </a:lnTo>
                  <a:lnTo>
                    <a:pt x="838" y="1117"/>
                  </a:lnTo>
                  <a:lnTo>
                    <a:pt x="830" y="1116"/>
                  </a:lnTo>
                  <a:lnTo>
                    <a:pt x="818" y="1110"/>
                  </a:lnTo>
                  <a:lnTo>
                    <a:pt x="808" y="1107"/>
                  </a:lnTo>
                  <a:lnTo>
                    <a:pt x="797" y="1105"/>
                  </a:lnTo>
                  <a:lnTo>
                    <a:pt x="787" y="1102"/>
                  </a:lnTo>
                  <a:lnTo>
                    <a:pt x="778" y="1097"/>
                  </a:lnTo>
                  <a:lnTo>
                    <a:pt x="768" y="1093"/>
                  </a:lnTo>
                  <a:lnTo>
                    <a:pt x="760" y="1090"/>
                  </a:lnTo>
                  <a:lnTo>
                    <a:pt x="751" y="1088"/>
                  </a:lnTo>
                  <a:lnTo>
                    <a:pt x="739" y="1083"/>
                  </a:lnTo>
                  <a:lnTo>
                    <a:pt x="730" y="1080"/>
                  </a:lnTo>
                  <a:lnTo>
                    <a:pt x="720" y="1076"/>
                  </a:lnTo>
                  <a:lnTo>
                    <a:pt x="712" y="1073"/>
                  </a:lnTo>
                  <a:lnTo>
                    <a:pt x="703" y="1069"/>
                  </a:lnTo>
                  <a:lnTo>
                    <a:pt x="693" y="1066"/>
                  </a:lnTo>
                  <a:lnTo>
                    <a:pt x="684" y="1062"/>
                  </a:lnTo>
                  <a:lnTo>
                    <a:pt x="676" y="1059"/>
                  </a:lnTo>
                  <a:lnTo>
                    <a:pt x="667" y="1056"/>
                  </a:lnTo>
                  <a:lnTo>
                    <a:pt x="658" y="1050"/>
                  </a:lnTo>
                  <a:lnTo>
                    <a:pt x="648" y="1045"/>
                  </a:lnTo>
                  <a:lnTo>
                    <a:pt x="640" y="1042"/>
                  </a:lnTo>
                  <a:lnTo>
                    <a:pt x="622" y="1033"/>
                  </a:lnTo>
                  <a:lnTo>
                    <a:pt x="607" y="1026"/>
                  </a:lnTo>
                  <a:lnTo>
                    <a:pt x="597" y="1021"/>
                  </a:lnTo>
                  <a:lnTo>
                    <a:pt x="588" y="1016"/>
                  </a:lnTo>
                  <a:lnTo>
                    <a:pt x="581" y="1011"/>
                  </a:lnTo>
                  <a:lnTo>
                    <a:pt x="573" y="1008"/>
                  </a:lnTo>
                  <a:lnTo>
                    <a:pt x="556" y="997"/>
                  </a:lnTo>
                  <a:lnTo>
                    <a:pt x="542" y="990"/>
                  </a:lnTo>
                  <a:lnTo>
                    <a:pt x="526" y="978"/>
                  </a:lnTo>
                  <a:lnTo>
                    <a:pt x="511" y="970"/>
                  </a:lnTo>
                  <a:lnTo>
                    <a:pt x="497" y="961"/>
                  </a:lnTo>
                  <a:lnTo>
                    <a:pt x="484" y="951"/>
                  </a:lnTo>
                  <a:lnTo>
                    <a:pt x="470" y="942"/>
                  </a:lnTo>
                  <a:lnTo>
                    <a:pt x="456" y="932"/>
                  </a:lnTo>
                  <a:lnTo>
                    <a:pt x="442" y="924"/>
                  </a:lnTo>
                  <a:lnTo>
                    <a:pt x="430" y="915"/>
                  </a:lnTo>
                  <a:lnTo>
                    <a:pt x="417" y="903"/>
                  </a:lnTo>
                  <a:lnTo>
                    <a:pt x="405" y="894"/>
                  </a:lnTo>
                  <a:lnTo>
                    <a:pt x="393" y="884"/>
                  </a:lnTo>
                  <a:lnTo>
                    <a:pt x="381" y="874"/>
                  </a:lnTo>
                  <a:lnTo>
                    <a:pt x="367" y="864"/>
                  </a:lnTo>
                  <a:lnTo>
                    <a:pt x="357" y="853"/>
                  </a:lnTo>
                  <a:lnTo>
                    <a:pt x="346" y="845"/>
                  </a:lnTo>
                  <a:lnTo>
                    <a:pt x="336" y="836"/>
                  </a:lnTo>
                  <a:lnTo>
                    <a:pt x="324" y="826"/>
                  </a:lnTo>
                  <a:lnTo>
                    <a:pt x="314" y="817"/>
                  </a:lnTo>
                  <a:lnTo>
                    <a:pt x="304" y="807"/>
                  </a:lnTo>
                  <a:lnTo>
                    <a:pt x="295" y="798"/>
                  </a:lnTo>
                  <a:lnTo>
                    <a:pt x="285" y="790"/>
                  </a:lnTo>
                  <a:lnTo>
                    <a:pt x="276" y="780"/>
                  </a:lnTo>
                  <a:lnTo>
                    <a:pt x="268" y="773"/>
                  </a:lnTo>
                  <a:lnTo>
                    <a:pt x="259" y="764"/>
                  </a:lnTo>
                  <a:lnTo>
                    <a:pt x="250" y="756"/>
                  </a:lnTo>
                  <a:lnTo>
                    <a:pt x="240" y="745"/>
                  </a:lnTo>
                  <a:lnTo>
                    <a:pt x="232" y="738"/>
                  </a:lnTo>
                  <a:lnTo>
                    <a:pt x="223" y="730"/>
                  </a:lnTo>
                  <a:lnTo>
                    <a:pt x="214" y="723"/>
                  </a:lnTo>
                  <a:lnTo>
                    <a:pt x="206" y="716"/>
                  </a:lnTo>
                  <a:lnTo>
                    <a:pt x="199" y="709"/>
                  </a:lnTo>
                  <a:lnTo>
                    <a:pt x="192" y="703"/>
                  </a:lnTo>
                  <a:lnTo>
                    <a:pt x="177" y="689"/>
                  </a:lnTo>
                  <a:lnTo>
                    <a:pt x="165" y="675"/>
                  </a:lnTo>
                  <a:lnTo>
                    <a:pt x="151" y="663"/>
                  </a:lnTo>
                  <a:lnTo>
                    <a:pt x="142" y="651"/>
                  </a:lnTo>
                  <a:lnTo>
                    <a:pt x="129" y="639"/>
                  </a:lnTo>
                  <a:lnTo>
                    <a:pt x="120" y="629"/>
                  </a:lnTo>
                  <a:lnTo>
                    <a:pt x="112" y="619"/>
                  </a:lnTo>
                  <a:lnTo>
                    <a:pt x="103" y="610"/>
                  </a:lnTo>
                  <a:lnTo>
                    <a:pt x="94" y="600"/>
                  </a:lnTo>
                  <a:lnTo>
                    <a:pt x="88" y="591"/>
                  </a:lnTo>
                  <a:lnTo>
                    <a:pt x="81" y="584"/>
                  </a:lnTo>
                  <a:lnTo>
                    <a:pt x="77" y="576"/>
                  </a:lnTo>
                  <a:lnTo>
                    <a:pt x="67" y="559"/>
                  </a:lnTo>
                  <a:lnTo>
                    <a:pt x="64" y="545"/>
                  </a:lnTo>
                  <a:lnTo>
                    <a:pt x="60" y="533"/>
                  </a:lnTo>
                  <a:lnTo>
                    <a:pt x="64" y="521"/>
                  </a:lnTo>
                  <a:lnTo>
                    <a:pt x="67" y="505"/>
                  </a:lnTo>
                  <a:lnTo>
                    <a:pt x="76" y="490"/>
                  </a:lnTo>
                  <a:lnTo>
                    <a:pt x="81" y="480"/>
                  </a:lnTo>
                  <a:lnTo>
                    <a:pt x="86" y="473"/>
                  </a:lnTo>
                  <a:lnTo>
                    <a:pt x="94" y="463"/>
                  </a:lnTo>
                  <a:lnTo>
                    <a:pt x="103" y="456"/>
                  </a:lnTo>
                  <a:lnTo>
                    <a:pt x="112" y="442"/>
                  </a:lnTo>
                  <a:lnTo>
                    <a:pt x="120" y="432"/>
                  </a:lnTo>
                  <a:lnTo>
                    <a:pt x="129" y="421"/>
                  </a:lnTo>
                  <a:lnTo>
                    <a:pt x="144" y="411"/>
                  </a:lnTo>
                  <a:lnTo>
                    <a:pt x="154" y="397"/>
                  </a:lnTo>
                  <a:lnTo>
                    <a:pt x="168" y="385"/>
                  </a:lnTo>
                  <a:lnTo>
                    <a:pt x="182" y="373"/>
                  </a:lnTo>
                  <a:lnTo>
                    <a:pt x="197" y="361"/>
                  </a:lnTo>
                  <a:lnTo>
                    <a:pt x="211" y="348"/>
                  </a:lnTo>
                  <a:lnTo>
                    <a:pt x="228" y="334"/>
                  </a:lnTo>
                  <a:lnTo>
                    <a:pt x="238" y="327"/>
                  </a:lnTo>
                  <a:lnTo>
                    <a:pt x="247" y="322"/>
                  </a:lnTo>
                  <a:lnTo>
                    <a:pt x="256" y="315"/>
                  </a:lnTo>
                  <a:lnTo>
                    <a:pt x="266" y="310"/>
                  </a:lnTo>
                  <a:lnTo>
                    <a:pt x="274" y="303"/>
                  </a:lnTo>
                  <a:lnTo>
                    <a:pt x="283" y="298"/>
                  </a:lnTo>
                  <a:lnTo>
                    <a:pt x="293" y="291"/>
                  </a:lnTo>
                  <a:lnTo>
                    <a:pt x="304" y="286"/>
                  </a:lnTo>
                  <a:lnTo>
                    <a:pt x="314" y="281"/>
                  </a:lnTo>
                  <a:lnTo>
                    <a:pt x="326" y="276"/>
                  </a:lnTo>
                  <a:lnTo>
                    <a:pt x="336" y="271"/>
                  </a:lnTo>
                  <a:lnTo>
                    <a:pt x="348" y="267"/>
                  </a:lnTo>
                  <a:lnTo>
                    <a:pt x="358" y="260"/>
                  </a:lnTo>
                  <a:lnTo>
                    <a:pt x="369" y="255"/>
                  </a:lnTo>
                  <a:lnTo>
                    <a:pt x="379" y="252"/>
                  </a:lnTo>
                  <a:lnTo>
                    <a:pt x="393" y="247"/>
                  </a:lnTo>
                  <a:lnTo>
                    <a:pt x="403" y="241"/>
                  </a:lnTo>
                  <a:lnTo>
                    <a:pt x="415" y="236"/>
                  </a:lnTo>
                  <a:lnTo>
                    <a:pt x="427" y="233"/>
                  </a:lnTo>
                  <a:lnTo>
                    <a:pt x="441" y="229"/>
                  </a:lnTo>
                  <a:lnTo>
                    <a:pt x="453" y="224"/>
                  </a:lnTo>
                  <a:lnTo>
                    <a:pt x="465" y="221"/>
                  </a:lnTo>
                  <a:lnTo>
                    <a:pt x="477" y="217"/>
                  </a:lnTo>
                  <a:lnTo>
                    <a:pt x="490" y="214"/>
                  </a:lnTo>
                  <a:lnTo>
                    <a:pt x="504" y="209"/>
                  </a:lnTo>
                  <a:lnTo>
                    <a:pt x="516" y="205"/>
                  </a:lnTo>
                  <a:lnTo>
                    <a:pt x="530" y="204"/>
                  </a:lnTo>
                  <a:lnTo>
                    <a:pt x="544" y="200"/>
                  </a:lnTo>
                  <a:lnTo>
                    <a:pt x="556" y="195"/>
                  </a:lnTo>
                  <a:lnTo>
                    <a:pt x="569" y="192"/>
                  </a:lnTo>
                  <a:lnTo>
                    <a:pt x="581" y="190"/>
                  </a:lnTo>
                  <a:lnTo>
                    <a:pt x="597" y="187"/>
                  </a:lnTo>
                  <a:lnTo>
                    <a:pt x="610" y="183"/>
                  </a:lnTo>
                  <a:lnTo>
                    <a:pt x="624" y="180"/>
                  </a:lnTo>
                  <a:lnTo>
                    <a:pt x="638" y="176"/>
                  </a:lnTo>
                  <a:lnTo>
                    <a:pt x="652" y="175"/>
                  </a:lnTo>
                  <a:lnTo>
                    <a:pt x="664" y="171"/>
                  </a:lnTo>
                  <a:lnTo>
                    <a:pt x="677" y="168"/>
                  </a:lnTo>
                  <a:lnTo>
                    <a:pt x="691" y="164"/>
                  </a:lnTo>
                  <a:lnTo>
                    <a:pt x="706" y="161"/>
                  </a:lnTo>
                  <a:lnTo>
                    <a:pt x="720" y="158"/>
                  </a:lnTo>
                  <a:lnTo>
                    <a:pt x="734" y="156"/>
                  </a:lnTo>
                  <a:lnTo>
                    <a:pt x="748" y="152"/>
                  </a:lnTo>
                  <a:lnTo>
                    <a:pt x="761" y="151"/>
                  </a:lnTo>
                  <a:lnTo>
                    <a:pt x="773" y="146"/>
                  </a:lnTo>
                  <a:lnTo>
                    <a:pt x="785" y="142"/>
                  </a:lnTo>
                  <a:lnTo>
                    <a:pt x="799" y="140"/>
                  </a:lnTo>
                  <a:lnTo>
                    <a:pt x="814" y="137"/>
                  </a:lnTo>
                  <a:lnTo>
                    <a:pt x="826" y="132"/>
                  </a:lnTo>
                  <a:lnTo>
                    <a:pt x="840" y="130"/>
                  </a:lnTo>
                  <a:lnTo>
                    <a:pt x="854" y="127"/>
                  </a:lnTo>
                  <a:lnTo>
                    <a:pt x="868" y="125"/>
                  </a:lnTo>
                  <a:lnTo>
                    <a:pt x="880" y="120"/>
                  </a:lnTo>
                  <a:lnTo>
                    <a:pt x="893" y="116"/>
                  </a:lnTo>
                  <a:lnTo>
                    <a:pt x="909" y="113"/>
                  </a:lnTo>
                  <a:lnTo>
                    <a:pt x="922" y="111"/>
                  </a:lnTo>
                  <a:lnTo>
                    <a:pt x="936" y="108"/>
                  </a:lnTo>
                  <a:lnTo>
                    <a:pt x="952" y="104"/>
                  </a:lnTo>
                  <a:lnTo>
                    <a:pt x="967" y="101"/>
                  </a:lnTo>
                  <a:lnTo>
                    <a:pt x="982" y="99"/>
                  </a:lnTo>
                  <a:lnTo>
                    <a:pt x="996" y="94"/>
                  </a:lnTo>
                  <a:lnTo>
                    <a:pt x="1012" y="94"/>
                  </a:lnTo>
                  <a:lnTo>
                    <a:pt x="1027" y="89"/>
                  </a:lnTo>
                  <a:lnTo>
                    <a:pt x="1044" y="87"/>
                  </a:lnTo>
                  <a:lnTo>
                    <a:pt x="1060" y="84"/>
                  </a:lnTo>
                  <a:lnTo>
                    <a:pt x="1077" y="82"/>
                  </a:lnTo>
                  <a:lnTo>
                    <a:pt x="1084" y="80"/>
                  </a:lnTo>
                  <a:lnTo>
                    <a:pt x="1094" y="79"/>
                  </a:lnTo>
                  <a:lnTo>
                    <a:pt x="1102" y="79"/>
                  </a:lnTo>
                  <a:lnTo>
                    <a:pt x="1111" y="79"/>
                  </a:lnTo>
                  <a:lnTo>
                    <a:pt x="1120" y="75"/>
                  </a:lnTo>
                  <a:lnTo>
                    <a:pt x="1128" y="74"/>
                  </a:lnTo>
                  <a:lnTo>
                    <a:pt x="1138" y="72"/>
                  </a:lnTo>
                  <a:lnTo>
                    <a:pt x="1147" y="72"/>
                  </a:lnTo>
                  <a:lnTo>
                    <a:pt x="1157" y="70"/>
                  </a:lnTo>
                  <a:lnTo>
                    <a:pt x="1166" y="68"/>
                  </a:lnTo>
                  <a:lnTo>
                    <a:pt x="1174" y="67"/>
                  </a:lnTo>
                  <a:lnTo>
                    <a:pt x="1186" y="67"/>
                  </a:lnTo>
                  <a:lnTo>
                    <a:pt x="1195" y="65"/>
                  </a:lnTo>
                  <a:lnTo>
                    <a:pt x="1205" y="63"/>
                  </a:lnTo>
                  <a:lnTo>
                    <a:pt x="1217" y="63"/>
                  </a:lnTo>
                  <a:lnTo>
                    <a:pt x="1228" y="63"/>
                  </a:lnTo>
                  <a:lnTo>
                    <a:pt x="1236" y="63"/>
                  </a:lnTo>
                  <a:lnTo>
                    <a:pt x="1248" y="62"/>
                  </a:lnTo>
                  <a:lnTo>
                    <a:pt x="1258" y="62"/>
                  </a:lnTo>
                  <a:lnTo>
                    <a:pt x="1270" y="62"/>
                  </a:lnTo>
                  <a:lnTo>
                    <a:pt x="1281" y="60"/>
                  </a:lnTo>
                  <a:lnTo>
                    <a:pt x="1291" y="58"/>
                  </a:lnTo>
                  <a:lnTo>
                    <a:pt x="1301" y="56"/>
                  </a:lnTo>
                  <a:lnTo>
                    <a:pt x="1313" y="56"/>
                  </a:lnTo>
                  <a:lnTo>
                    <a:pt x="1325" y="55"/>
                  </a:lnTo>
                  <a:lnTo>
                    <a:pt x="1337" y="55"/>
                  </a:lnTo>
                  <a:lnTo>
                    <a:pt x="1348" y="53"/>
                  </a:lnTo>
                  <a:lnTo>
                    <a:pt x="1360" y="53"/>
                  </a:lnTo>
                  <a:lnTo>
                    <a:pt x="1372" y="51"/>
                  </a:lnTo>
                  <a:lnTo>
                    <a:pt x="1384" y="51"/>
                  </a:lnTo>
                  <a:lnTo>
                    <a:pt x="1394" y="50"/>
                  </a:lnTo>
                  <a:lnTo>
                    <a:pt x="1408" y="50"/>
                  </a:lnTo>
                  <a:lnTo>
                    <a:pt x="1418" y="50"/>
                  </a:lnTo>
                  <a:lnTo>
                    <a:pt x="1430" y="50"/>
                  </a:lnTo>
                  <a:lnTo>
                    <a:pt x="1440" y="50"/>
                  </a:lnTo>
                  <a:lnTo>
                    <a:pt x="1454" y="50"/>
                  </a:lnTo>
                  <a:lnTo>
                    <a:pt x="1466" y="48"/>
                  </a:lnTo>
                  <a:lnTo>
                    <a:pt x="1478" y="48"/>
                  </a:lnTo>
                  <a:lnTo>
                    <a:pt x="1488" y="48"/>
                  </a:lnTo>
                  <a:lnTo>
                    <a:pt x="1500" y="48"/>
                  </a:lnTo>
                  <a:lnTo>
                    <a:pt x="1512" y="48"/>
                  </a:lnTo>
                  <a:lnTo>
                    <a:pt x="1524" y="48"/>
                  </a:lnTo>
                  <a:lnTo>
                    <a:pt x="1534" y="48"/>
                  </a:lnTo>
                  <a:lnTo>
                    <a:pt x="1548" y="48"/>
                  </a:lnTo>
                  <a:lnTo>
                    <a:pt x="1558" y="48"/>
                  </a:lnTo>
                  <a:lnTo>
                    <a:pt x="1569" y="48"/>
                  </a:lnTo>
                  <a:lnTo>
                    <a:pt x="1579" y="48"/>
                  </a:lnTo>
                  <a:lnTo>
                    <a:pt x="1593" y="48"/>
                  </a:lnTo>
                  <a:lnTo>
                    <a:pt x="1603" y="48"/>
                  </a:lnTo>
                  <a:lnTo>
                    <a:pt x="1613" y="48"/>
                  </a:lnTo>
                  <a:lnTo>
                    <a:pt x="1625" y="48"/>
                  </a:lnTo>
                  <a:lnTo>
                    <a:pt x="1637" y="48"/>
                  </a:lnTo>
                  <a:lnTo>
                    <a:pt x="1646" y="46"/>
                  </a:lnTo>
                  <a:lnTo>
                    <a:pt x="1656" y="46"/>
                  </a:lnTo>
                  <a:lnTo>
                    <a:pt x="1665" y="46"/>
                  </a:lnTo>
                  <a:lnTo>
                    <a:pt x="1675" y="46"/>
                  </a:lnTo>
                  <a:lnTo>
                    <a:pt x="1685" y="46"/>
                  </a:lnTo>
                  <a:lnTo>
                    <a:pt x="1694" y="46"/>
                  </a:lnTo>
                  <a:lnTo>
                    <a:pt x="1702" y="46"/>
                  </a:lnTo>
                  <a:lnTo>
                    <a:pt x="1713" y="46"/>
                  </a:lnTo>
                  <a:lnTo>
                    <a:pt x="1728" y="46"/>
                  </a:lnTo>
                  <a:lnTo>
                    <a:pt x="1745" y="46"/>
                  </a:lnTo>
                  <a:lnTo>
                    <a:pt x="1759" y="46"/>
                  </a:lnTo>
                  <a:lnTo>
                    <a:pt x="1774" y="46"/>
                  </a:lnTo>
                  <a:lnTo>
                    <a:pt x="1785" y="46"/>
                  </a:lnTo>
                  <a:lnTo>
                    <a:pt x="1797" y="46"/>
                  </a:lnTo>
                  <a:lnTo>
                    <a:pt x="1805" y="46"/>
                  </a:lnTo>
                  <a:lnTo>
                    <a:pt x="1814" y="46"/>
                  </a:lnTo>
                  <a:lnTo>
                    <a:pt x="1826" y="46"/>
                  </a:lnTo>
                  <a:lnTo>
                    <a:pt x="1829" y="48"/>
                  </a:lnTo>
                  <a:lnTo>
                    <a:pt x="182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7"/>
            <p:cNvSpPr>
              <a:spLocks/>
            </p:cNvSpPr>
            <p:nvPr/>
          </p:nvSpPr>
          <p:spPr bwMode="auto">
            <a:xfrm>
              <a:off x="4458" y="1220"/>
              <a:ext cx="67" cy="24"/>
            </a:xfrm>
            <a:custGeom>
              <a:avLst/>
              <a:gdLst>
                <a:gd name="T0" fmla="*/ 9 w 134"/>
                <a:gd name="T1" fmla="*/ 1 h 50"/>
                <a:gd name="T2" fmla="*/ 9 w 134"/>
                <a:gd name="T3" fmla="*/ 0 h 50"/>
                <a:gd name="T4" fmla="*/ 10 w 134"/>
                <a:gd name="T5" fmla="*/ 0 h 50"/>
                <a:gd name="T6" fmla="*/ 12 w 134"/>
                <a:gd name="T7" fmla="*/ 0 h 50"/>
                <a:gd name="T8" fmla="*/ 14 w 134"/>
                <a:gd name="T9" fmla="*/ 0 h 50"/>
                <a:gd name="T10" fmla="*/ 16 w 134"/>
                <a:gd name="T11" fmla="*/ 0 h 50"/>
                <a:gd name="T12" fmla="*/ 19 w 134"/>
                <a:gd name="T13" fmla="*/ 0 h 50"/>
                <a:gd name="T14" fmla="*/ 21 w 134"/>
                <a:gd name="T15" fmla="*/ 0 h 50"/>
                <a:gd name="T16" fmla="*/ 24 w 134"/>
                <a:gd name="T17" fmla="*/ 1 h 50"/>
                <a:gd name="T18" fmla="*/ 26 w 134"/>
                <a:gd name="T19" fmla="*/ 1 h 50"/>
                <a:gd name="T20" fmla="*/ 28 w 134"/>
                <a:gd name="T21" fmla="*/ 2 h 50"/>
                <a:gd name="T22" fmla="*/ 30 w 134"/>
                <a:gd name="T23" fmla="*/ 3 h 50"/>
                <a:gd name="T24" fmla="*/ 31 w 134"/>
                <a:gd name="T25" fmla="*/ 4 h 50"/>
                <a:gd name="T26" fmla="*/ 33 w 134"/>
                <a:gd name="T27" fmla="*/ 6 h 50"/>
                <a:gd name="T28" fmla="*/ 34 w 134"/>
                <a:gd name="T29" fmla="*/ 6 h 50"/>
                <a:gd name="T30" fmla="*/ 27 w 134"/>
                <a:gd name="T31" fmla="*/ 12 h 50"/>
                <a:gd name="T32" fmla="*/ 26 w 134"/>
                <a:gd name="T33" fmla="*/ 12 h 50"/>
                <a:gd name="T34" fmla="*/ 24 w 134"/>
                <a:gd name="T35" fmla="*/ 12 h 50"/>
                <a:gd name="T36" fmla="*/ 22 w 134"/>
                <a:gd name="T37" fmla="*/ 12 h 50"/>
                <a:gd name="T38" fmla="*/ 20 w 134"/>
                <a:gd name="T39" fmla="*/ 12 h 50"/>
                <a:gd name="T40" fmla="*/ 17 w 134"/>
                <a:gd name="T41" fmla="*/ 12 h 50"/>
                <a:gd name="T42" fmla="*/ 14 w 134"/>
                <a:gd name="T43" fmla="*/ 12 h 50"/>
                <a:gd name="T44" fmla="*/ 11 w 134"/>
                <a:gd name="T45" fmla="*/ 12 h 50"/>
                <a:gd name="T46" fmla="*/ 9 w 134"/>
                <a:gd name="T47" fmla="*/ 12 h 50"/>
                <a:gd name="T48" fmla="*/ 5 w 134"/>
                <a:gd name="T49" fmla="*/ 10 h 50"/>
                <a:gd name="T50" fmla="*/ 3 w 134"/>
                <a:gd name="T51" fmla="*/ 8 h 50"/>
                <a:gd name="T52" fmla="*/ 1 w 134"/>
                <a:gd name="T53" fmla="*/ 7 h 50"/>
                <a:gd name="T54" fmla="*/ 0 w 134"/>
                <a:gd name="T55" fmla="*/ 6 h 50"/>
                <a:gd name="T56" fmla="*/ 9 w 134"/>
                <a:gd name="T57" fmla="*/ 1 h 50"/>
                <a:gd name="T58" fmla="*/ 9 w 134"/>
                <a:gd name="T59" fmla="*/ 1 h 5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4" h="50">
                  <a:moveTo>
                    <a:pt x="33" y="4"/>
                  </a:moveTo>
                  <a:lnTo>
                    <a:pt x="33" y="2"/>
                  </a:lnTo>
                  <a:lnTo>
                    <a:pt x="38" y="2"/>
                  </a:lnTo>
                  <a:lnTo>
                    <a:pt x="45" y="2"/>
                  </a:lnTo>
                  <a:lnTo>
                    <a:pt x="53" y="2"/>
                  </a:lnTo>
                  <a:lnTo>
                    <a:pt x="63" y="0"/>
                  </a:lnTo>
                  <a:lnTo>
                    <a:pt x="74" y="0"/>
                  </a:lnTo>
                  <a:lnTo>
                    <a:pt x="82" y="0"/>
                  </a:lnTo>
                  <a:lnTo>
                    <a:pt x="94" y="4"/>
                  </a:lnTo>
                  <a:lnTo>
                    <a:pt x="101" y="4"/>
                  </a:lnTo>
                  <a:lnTo>
                    <a:pt x="110" y="9"/>
                  </a:lnTo>
                  <a:lnTo>
                    <a:pt x="117" y="12"/>
                  </a:lnTo>
                  <a:lnTo>
                    <a:pt x="123" y="17"/>
                  </a:lnTo>
                  <a:lnTo>
                    <a:pt x="130" y="24"/>
                  </a:lnTo>
                  <a:lnTo>
                    <a:pt x="134" y="28"/>
                  </a:lnTo>
                  <a:lnTo>
                    <a:pt x="106" y="50"/>
                  </a:lnTo>
                  <a:lnTo>
                    <a:pt x="103" y="50"/>
                  </a:lnTo>
                  <a:lnTo>
                    <a:pt x="96" y="50"/>
                  </a:lnTo>
                  <a:lnTo>
                    <a:pt x="87" y="50"/>
                  </a:lnTo>
                  <a:lnTo>
                    <a:pt x="79" y="50"/>
                  </a:lnTo>
                  <a:lnTo>
                    <a:pt x="65" y="50"/>
                  </a:lnTo>
                  <a:lnTo>
                    <a:pt x="53" y="50"/>
                  </a:lnTo>
                  <a:lnTo>
                    <a:pt x="43" y="50"/>
                  </a:lnTo>
                  <a:lnTo>
                    <a:pt x="34" y="50"/>
                  </a:lnTo>
                  <a:lnTo>
                    <a:pt x="19" y="41"/>
                  </a:lnTo>
                  <a:lnTo>
                    <a:pt x="9" y="34"/>
                  </a:lnTo>
                  <a:lnTo>
                    <a:pt x="2" y="29"/>
                  </a:lnTo>
                  <a:lnTo>
                    <a:pt x="0" y="28"/>
                  </a:lnTo>
                  <a:lnTo>
                    <a:pt x="33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8"/>
            <p:cNvSpPr>
              <a:spLocks/>
            </p:cNvSpPr>
            <p:nvPr/>
          </p:nvSpPr>
          <p:spPr bwMode="auto">
            <a:xfrm>
              <a:off x="3640" y="1419"/>
              <a:ext cx="370" cy="130"/>
            </a:xfrm>
            <a:custGeom>
              <a:avLst/>
              <a:gdLst>
                <a:gd name="T0" fmla="*/ 10 w 738"/>
                <a:gd name="T1" fmla="*/ 20 h 259"/>
                <a:gd name="T2" fmla="*/ 24 w 738"/>
                <a:gd name="T3" fmla="*/ 15 h 259"/>
                <a:gd name="T4" fmla="*/ 37 w 738"/>
                <a:gd name="T5" fmla="*/ 12 h 259"/>
                <a:gd name="T6" fmla="*/ 51 w 738"/>
                <a:gd name="T7" fmla="*/ 8 h 259"/>
                <a:gd name="T8" fmla="*/ 65 w 738"/>
                <a:gd name="T9" fmla="*/ 5 h 259"/>
                <a:gd name="T10" fmla="*/ 78 w 738"/>
                <a:gd name="T11" fmla="*/ 3 h 259"/>
                <a:gd name="T12" fmla="*/ 90 w 738"/>
                <a:gd name="T13" fmla="*/ 1 h 259"/>
                <a:gd name="T14" fmla="*/ 109 w 738"/>
                <a:gd name="T15" fmla="*/ 1 h 259"/>
                <a:gd name="T16" fmla="*/ 125 w 738"/>
                <a:gd name="T17" fmla="*/ 4 h 259"/>
                <a:gd name="T18" fmla="*/ 142 w 738"/>
                <a:gd name="T19" fmla="*/ 8 h 259"/>
                <a:gd name="T20" fmla="*/ 158 w 738"/>
                <a:gd name="T21" fmla="*/ 13 h 259"/>
                <a:gd name="T22" fmla="*/ 172 w 738"/>
                <a:gd name="T23" fmla="*/ 19 h 259"/>
                <a:gd name="T24" fmla="*/ 183 w 738"/>
                <a:gd name="T25" fmla="*/ 32 h 259"/>
                <a:gd name="T26" fmla="*/ 183 w 738"/>
                <a:gd name="T27" fmla="*/ 51 h 259"/>
                <a:gd name="T28" fmla="*/ 169 w 738"/>
                <a:gd name="T29" fmla="*/ 63 h 259"/>
                <a:gd name="T30" fmla="*/ 154 w 738"/>
                <a:gd name="T31" fmla="*/ 65 h 259"/>
                <a:gd name="T32" fmla="*/ 139 w 738"/>
                <a:gd name="T33" fmla="*/ 65 h 259"/>
                <a:gd name="T34" fmla="*/ 128 w 738"/>
                <a:gd name="T35" fmla="*/ 64 h 259"/>
                <a:gd name="T36" fmla="*/ 116 w 738"/>
                <a:gd name="T37" fmla="*/ 63 h 259"/>
                <a:gd name="T38" fmla="*/ 103 w 738"/>
                <a:gd name="T39" fmla="*/ 62 h 259"/>
                <a:gd name="T40" fmla="*/ 90 w 738"/>
                <a:gd name="T41" fmla="*/ 61 h 259"/>
                <a:gd name="T42" fmla="*/ 78 w 738"/>
                <a:gd name="T43" fmla="*/ 60 h 259"/>
                <a:gd name="T44" fmla="*/ 63 w 738"/>
                <a:gd name="T45" fmla="*/ 61 h 259"/>
                <a:gd name="T46" fmla="*/ 49 w 738"/>
                <a:gd name="T47" fmla="*/ 61 h 259"/>
                <a:gd name="T48" fmla="*/ 35 w 738"/>
                <a:gd name="T49" fmla="*/ 63 h 259"/>
                <a:gd name="T50" fmla="*/ 25 w 738"/>
                <a:gd name="T51" fmla="*/ 61 h 259"/>
                <a:gd name="T52" fmla="*/ 14 w 738"/>
                <a:gd name="T53" fmla="*/ 55 h 259"/>
                <a:gd name="T54" fmla="*/ 0 w 738"/>
                <a:gd name="T55" fmla="*/ 40 h 259"/>
                <a:gd name="T56" fmla="*/ 9 w 738"/>
                <a:gd name="T57" fmla="*/ 39 h 259"/>
                <a:gd name="T58" fmla="*/ 23 w 738"/>
                <a:gd name="T59" fmla="*/ 39 h 259"/>
                <a:gd name="T60" fmla="*/ 32 w 738"/>
                <a:gd name="T61" fmla="*/ 51 h 259"/>
                <a:gd name="T62" fmla="*/ 42 w 738"/>
                <a:gd name="T63" fmla="*/ 51 h 259"/>
                <a:gd name="T64" fmla="*/ 55 w 738"/>
                <a:gd name="T65" fmla="*/ 52 h 259"/>
                <a:gd name="T66" fmla="*/ 69 w 738"/>
                <a:gd name="T67" fmla="*/ 52 h 259"/>
                <a:gd name="T68" fmla="*/ 81 w 738"/>
                <a:gd name="T69" fmla="*/ 52 h 259"/>
                <a:gd name="T70" fmla="*/ 95 w 738"/>
                <a:gd name="T71" fmla="*/ 53 h 259"/>
                <a:gd name="T72" fmla="*/ 110 w 738"/>
                <a:gd name="T73" fmla="*/ 53 h 259"/>
                <a:gd name="T74" fmla="*/ 124 w 738"/>
                <a:gd name="T75" fmla="*/ 54 h 259"/>
                <a:gd name="T76" fmla="*/ 138 w 738"/>
                <a:gd name="T77" fmla="*/ 54 h 259"/>
                <a:gd name="T78" fmla="*/ 149 w 738"/>
                <a:gd name="T79" fmla="*/ 54 h 259"/>
                <a:gd name="T80" fmla="*/ 160 w 738"/>
                <a:gd name="T81" fmla="*/ 54 h 259"/>
                <a:gd name="T82" fmla="*/ 168 w 738"/>
                <a:gd name="T83" fmla="*/ 51 h 259"/>
                <a:gd name="T84" fmla="*/ 168 w 738"/>
                <a:gd name="T85" fmla="*/ 34 h 259"/>
                <a:gd name="T86" fmla="*/ 156 w 738"/>
                <a:gd name="T87" fmla="*/ 26 h 259"/>
                <a:gd name="T88" fmla="*/ 143 w 738"/>
                <a:gd name="T89" fmla="*/ 21 h 259"/>
                <a:gd name="T90" fmla="*/ 128 w 738"/>
                <a:gd name="T91" fmla="*/ 17 h 259"/>
                <a:gd name="T92" fmla="*/ 112 w 738"/>
                <a:gd name="T93" fmla="*/ 15 h 259"/>
                <a:gd name="T94" fmla="*/ 94 w 738"/>
                <a:gd name="T95" fmla="*/ 15 h 259"/>
                <a:gd name="T96" fmla="*/ 75 w 738"/>
                <a:gd name="T97" fmla="*/ 17 h 259"/>
                <a:gd name="T98" fmla="*/ 64 w 738"/>
                <a:gd name="T99" fmla="*/ 18 h 259"/>
                <a:gd name="T100" fmla="*/ 53 w 738"/>
                <a:gd name="T101" fmla="*/ 21 h 259"/>
                <a:gd name="T102" fmla="*/ 38 w 738"/>
                <a:gd name="T103" fmla="*/ 24 h 259"/>
                <a:gd name="T104" fmla="*/ 26 w 738"/>
                <a:gd name="T105" fmla="*/ 27 h 25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738" h="259">
                  <a:moveTo>
                    <a:pt x="15" y="90"/>
                  </a:moveTo>
                  <a:lnTo>
                    <a:pt x="15" y="88"/>
                  </a:lnTo>
                  <a:lnTo>
                    <a:pt x="20" y="86"/>
                  </a:lnTo>
                  <a:lnTo>
                    <a:pt x="29" y="83"/>
                  </a:lnTo>
                  <a:lnTo>
                    <a:pt x="39" y="79"/>
                  </a:lnTo>
                  <a:lnTo>
                    <a:pt x="51" y="74"/>
                  </a:lnTo>
                  <a:lnTo>
                    <a:pt x="68" y="69"/>
                  </a:lnTo>
                  <a:lnTo>
                    <a:pt x="77" y="66"/>
                  </a:lnTo>
                  <a:lnTo>
                    <a:pt x="85" y="64"/>
                  </a:lnTo>
                  <a:lnTo>
                    <a:pt x="96" y="60"/>
                  </a:lnTo>
                  <a:lnTo>
                    <a:pt x="108" y="60"/>
                  </a:lnTo>
                  <a:lnTo>
                    <a:pt x="116" y="55"/>
                  </a:lnTo>
                  <a:lnTo>
                    <a:pt x="125" y="52"/>
                  </a:lnTo>
                  <a:lnTo>
                    <a:pt x="137" y="48"/>
                  </a:lnTo>
                  <a:lnTo>
                    <a:pt x="147" y="47"/>
                  </a:lnTo>
                  <a:lnTo>
                    <a:pt x="157" y="43"/>
                  </a:lnTo>
                  <a:lnTo>
                    <a:pt x="171" y="40"/>
                  </a:lnTo>
                  <a:lnTo>
                    <a:pt x="181" y="36"/>
                  </a:lnTo>
                  <a:lnTo>
                    <a:pt x="193" y="35"/>
                  </a:lnTo>
                  <a:lnTo>
                    <a:pt x="204" y="31"/>
                  </a:lnTo>
                  <a:lnTo>
                    <a:pt x="216" y="30"/>
                  </a:lnTo>
                  <a:lnTo>
                    <a:pt x="226" y="26"/>
                  </a:lnTo>
                  <a:lnTo>
                    <a:pt x="238" y="24"/>
                  </a:lnTo>
                  <a:lnTo>
                    <a:pt x="248" y="21"/>
                  </a:lnTo>
                  <a:lnTo>
                    <a:pt x="260" y="19"/>
                  </a:lnTo>
                  <a:lnTo>
                    <a:pt x="270" y="16"/>
                  </a:lnTo>
                  <a:lnTo>
                    <a:pt x="282" y="16"/>
                  </a:lnTo>
                  <a:lnTo>
                    <a:pt x="293" y="14"/>
                  </a:lnTo>
                  <a:lnTo>
                    <a:pt x="301" y="12"/>
                  </a:lnTo>
                  <a:lnTo>
                    <a:pt x="312" y="9"/>
                  </a:lnTo>
                  <a:lnTo>
                    <a:pt x="322" y="7"/>
                  </a:lnTo>
                  <a:lnTo>
                    <a:pt x="329" y="6"/>
                  </a:lnTo>
                  <a:lnTo>
                    <a:pt x="339" y="4"/>
                  </a:lnTo>
                  <a:lnTo>
                    <a:pt x="348" y="4"/>
                  </a:lnTo>
                  <a:lnTo>
                    <a:pt x="358" y="4"/>
                  </a:lnTo>
                  <a:lnTo>
                    <a:pt x="373" y="0"/>
                  </a:lnTo>
                  <a:lnTo>
                    <a:pt x="389" y="0"/>
                  </a:lnTo>
                  <a:lnTo>
                    <a:pt x="404" y="0"/>
                  </a:lnTo>
                  <a:lnTo>
                    <a:pt x="420" y="2"/>
                  </a:lnTo>
                  <a:lnTo>
                    <a:pt x="432" y="2"/>
                  </a:lnTo>
                  <a:lnTo>
                    <a:pt x="445" y="4"/>
                  </a:lnTo>
                  <a:lnTo>
                    <a:pt x="457" y="6"/>
                  </a:lnTo>
                  <a:lnTo>
                    <a:pt x="471" y="9"/>
                  </a:lnTo>
                  <a:lnTo>
                    <a:pt x="483" y="11"/>
                  </a:lnTo>
                  <a:lnTo>
                    <a:pt x="498" y="14"/>
                  </a:lnTo>
                  <a:lnTo>
                    <a:pt x="512" y="16"/>
                  </a:lnTo>
                  <a:lnTo>
                    <a:pt x="526" y="21"/>
                  </a:lnTo>
                  <a:lnTo>
                    <a:pt x="538" y="23"/>
                  </a:lnTo>
                  <a:lnTo>
                    <a:pt x="552" y="26"/>
                  </a:lnTo>
                  <a:lnTo>
                    <a:pt x="564" y="30"/>
                  </a:lnTo>
                  <a:lnTo>
                    <a:pt x="577" y="33"/>
                  </a:lnTo>
                  <a:lnTo>
                    <a:pt x="591" y="36"/>
                  </a:lnTo>
                  <a:lnTo>
                    <a:pt x="603" y="42"/>
                  </a:lnTo>
                  <a:lnTo>
                    <a:pt x="615" y="45"/>
                  </a:lnTo>
                  <a:lnTo>
                    <a:pt x="629" y="50"/>
                  </a:lnTo>
                  <a:lnTo>
                    <a:pt x="639" y="55"/>
                  </a:lnTo>
                  <a:lnTo>
                    <a:pt x="651" y="60"/>
                  </a:lnTo>
                  <a:lnTo>
                    <a:pt x="661" y="64"/>
                  </a:lnTo>
                  <a:lnTo>
                    <a:pt x="673" y="71"/>
                  </a:lnTo>
                  <a:lnTo>
                    <a:pt x="684" y="76"/>
                  </a:lnTo>
                  <a:lnTo>
                    <a:pt x="692" y="83"/>
                  </a:lnTo>
                  <a:lnTo>
                    <a:pt x="701" y="90"/>
                  </a:lnTo>
                  <a:lnTo>
                    <a:pt x="709" y="98"/>
                  </a:lnTo>
                  <a:lnTo>
                    <a:pt x="720" y="112"/>
                  </a:lnTo>
                  <a:lnTo>
                    <a:pt x="730" y="127"/>
                  </a:lnTo>
                  <a:lnTo>
                    <a:pt x="733" y="143"/>
                  </a:lnTo>
                  <a:lnTo>
                    <a:pt x="738" y="160"/>
                  </a:lnTo>
                  <a:lnTo>
                    <a:pt x="737" y="175"/>
                  </a:lnTo>
                  <a:lnTo>
                    <a:pt x="735" y="191"/>
                  </a:lnTo>
                  <a:lnTo>
                    <a:pt x="730" y="204"/>
                  </a:lnTo>
                  <a:lnTo>
                    <a:pt x="725" y="218"/>
                  </a:lnTo>
                  <a:lnTo>
                    <a:pt x="714" y="230"/>
                  </a:lnTo>
                  <a:lnTo>
                    <a:pt x="701" y="239"/>
                  </a:lnTo>
                  <a:lnTo>
                    <a:pt x="687" y="247"/>
                  </a:lnTo>
                  <a:lnTo>
                    <a:pt x="672" y="252"/>
                  </a:lnTo>
                  <a:lnTo>
                    <a:pt x="661" y="254"/>
                  </a:lnTo>
                  <a:lnTo>
                    <a:pt x="653" y="256"/>
                  </a:lnTo>
                  <a:lnTo>
                    <a:pt x="639" y="256"/>
                  </a:lnTo>
                  <a:lnTo>
                    <a:pt x="629" y="258"/>
                  </a:lnTo>
                  <a:lnTo>
                    <a:pt x="615" y="258"/>
                  </a:lnTo>
                  <a:lnTo>
                    <a:pt x="603" y="258"/>
                  </a:lnTo>
                  <a:lnTo>
                    <a:pt x="588" y="258"/>
                  </a:lnTo>
                  <a:lnTo>
                    <a:pt x="574" y="259"/>
                  </a:lnTo>
                  <a:lnTo>
                    <a:pt x="564" y="258"/>
                  </a:lnTo>
                  <a:lnTo>
                    <a:pt x="555" y="258"/>
                  </a:lnTo>
                  <a:lnTo>
                    <a:pt x="546" y="256"/>
                  </a:lnTo>
                  <a:lnTo>
                    <a:pt x="538" y="256"/>
                  </a:lnTo>
                  <a:lnTo>
                    <a:pt x="529" y="254"/>
                  </a:lnTo>
                  <a:lnTo>
                    <a:pt x="519" y="254"/>
                  </a:lnTo>
                  <a:lnTo>
                    <a:pt x="510" y="254"/>
                  </a:lnTo>
                  <a:lnTo>
                    <a:pt x="500" y="254"/>
                  </a:lnTo>
                  <a:lnTo>
                    <a:pt x="490" y="252"/>
                  </a:lnTo>
                  <a:lnTo>
                    <a:pt x="481" y="251"/>
                  </a:lnTo>
                  <a:lnTo>
                    <a:pt x="469" y="251"/>
                  </a:lnTo>
                  <a:lnTo>
                    <a:pt x="461" y="251"/>
                  </a:lnTo>
                  <a:lnTo>
                    <a:pt x="450" y="251"/>
                  </a:lnTo>
                  <a:lnTo>
                    <a:pt x="440" y="249"/>
                  </a:lnTo>
                  <a:lnTo>
                    <a:pt x="430" y="249"/>
                  </a:lnTo>
                  <a:lnTo>
                    <a:pt x="421" y="249"/>
                  </a:lnTo>
                  <a:lnTo>
                    <a:pt x="409" y="247"/>
                  </a:lnTo>
                  <a:lnTo>
                    <a:pt x="399" y="246"/>
                  </a:lnTo>
                  <a:lnTo>
                    <a:pt x="389" y="246"/>
                  </a:lnTo>
                  <a:lnTo>
                    <a:pt x="378" y="246"/>
                  </a:lnTo>
                  <a:lnTo>
                    <a:pt x="368" y="244"/>
                  </a:lnTo>
                  <a:lnTo>
                    <a:pt x="358" y="242"/>
                  </a:lnTo>
                  <a:lnTo>
                    <a:pt x="349" y="242"/>
                  </a:lnTo>
                  <a:lnTo>
                    <a:pt x="341" y="242"/>
                  </a:lnTo>
                  <a:lnTo>
                    <a:pt x="329" y="240"/>
                  </a:lnTo>
                  <a:lnTo>
                    <a:pt x="320" y="240"/>
                  </a:lnTo>
                  <a:lnTo>
                    <a:pt x="312" y="240"/>
                  </a:lnTo>
                  <a:lnTo>
                    <a:pt x="301" y="240"/>
                  </a:lnTo>
                  <a:lnTo>
                    <a:pt x="284" y="240"/>
                  </a:lnTo>
                  <a:lnTo>
                    <a:pt x="269" y="242"/>
                  </a:lnTo>
                  <a:lnTo>
                    <a:pt x="260" y="242"/>
                  </a:lnTo>
                  <a:lnTo>
                    <a:pt x="250" y="242"/>
                  </a:lnTo>
                  <a:lnTo>
                    <a:pt x="243" y="242"/>
                  </a:lnTo>
                  <a:lnTo>
                    <a:pt x="236" y="242"/>
                  </a:lnTo>
                  <a:lnTo>
                    <a:pt x="221" y="242"/>
                  </a:lnTo>
                  <a:lnTo>
                    <a:pt x="209" y="244"/>
                  </a:lnTo>
                  <a:lnTo>
                    <a:pt x="195" y="244"/>
                  </a:lnTo>
                  <a:lnTo>
                    <a:pt x="185" y="246"/>
                  </a:lnTo>
                  <a:lnTo>
                    <a:pt x="171" y="247"/>
                  </a:lnTo>
                  <a:lnTo>
                    <a:pt x="162" y="249"/>
                  </a:lnTo>
                  <a:lnTo>
                    <a:pt x="152" y="249"/>
                  </a:lnTo>
                  <a:lnTo>
                    <a:pt x="140" y="249"/>
                  </a:lnTo>
                  <a:lnTo>
                    <a:pt x="132" y="249"/>
                  </a:lnTo>
                  <a:lnTo>
                    <a:pt x="123" y="249"/>
                  </a:lnTo>
                  <a:lnTo>
                    <a:pt x="114" y="247"/>
                  </a:lnTo>
                  <a:lnTo>
                    <a:pt x="106" y="246"/>
                  </a:lnTo>
                  <a:lnTo>
                    <a:pt x="97" y="242"/>
                  </a:lnTo>
                  <a:lnTo>
                    <a:pt x="90" y="240"/>
                  </a:lnTo>
                  <a:lnTo>
                    <a:pt x="80" y="234"/>
                  </a:lnTo>
                  <a:lnTo>
                    <a:pt x="72" y="230"/>
                  </a:lnTo>
                  <a:lnTo>
                    <a:pt x="63" y="223"/>
                  </a:lnTo>
                  <a:lnTo>
                    <a:pt x="56" y="218"/>
                  </a:lnTo>
                  <a:lnTo>
                    <a:pt x="41" y="203"/>
                  </a:lnTo>
                  <a:lnTo>
                    <a:pt x="29" y="189"/>
                  </a:lnTo>
                  <a:lnTo>
                    <a:pt x="17" y="175"/>
                  </a:lnTo>
                  <a:lnTo>
                    <a:pt x="6" y="167"/>
                  </a:lnTo>
                  <a:lnTo>
                    <a:pt x="0" y="158"/>
                  </a:lnTo>
                  <a:lnTo>
                    <a:pt x="0" y="156"/>
                  </a:lnTo>
                  <a:lnTo>
                    <a:pt x="1" y="155"/>
                  </a:lnTo>
                  <a:lnTo>
                    <a:pt x="10" y="155"/>
                  </a:lnTo>
                  <a:lnTo>
                    <a:pt x="20" y="155"/>
                  </a:lnTo>
                  <a:lnTo>
                    <a:pt x="34" y="155"/>
                  </a:lnTo>
                  <a:lnTo>
                    <a:pt x="48" y="153"/>
                  </a:lnTo>
                  <a:lnTo>
                    <a:pt x="63" y="151"/>
                  </a:lnTo>
                  <a:lnTo>
                    <a:pt x="77" y="151"/>
                  </a:lnTo>
                  <a:lnTo>
                    <a:pt x="87" y="151"/>
                  </a:lnTo>
                  <a:lnTo>
                    <a:pt x="90" y="155"/>
                  </a:lnTo>
                  <a:lnTo>
                    <a:pt x="99" y="172"/>
                  </a:lnTo>
                  <a:lnTo>
                    <a:pt x="104" y="179"/>
                  </a:lnTo>
                  <a:lnTo>
                    <a:pt x="111" y="187"/>
                  </a:lnTo>
                  <a:lnTo>
                    <a:pt x="120" y="194"/>
                  </a:lnTo>
                  <a:lnTo>
                    <a:pt x="126" y="201"/>
                  </a:lnTo>
                  <a:lnTo>
                    <a:pt x="133" y="203"/>
                  </a:lnTo>
                  <a:lnTo>
                    <a:pt x="144" y="203"/>
                  </a:lnTo>
                  <a:lnTo>
                    <a:pt x="149" y="203"/>
                  </a:lnTo>
                  <a:lnTo>
                    <a:pt x="156" y="204"/>
                  </a:lnTo>
                  <a:lnTo>
                    <a:pt x="166" y="204"/>
                  </a:lnTo>
                  <a:lnTo>
                    <a:pt x="174" y="206"/>
                  </a:lnTo>
                  <a:lnTo>
                    <a:pt x="185" y="206"/>
                  </a:lnTo>
                  <a:lnTo>
                    <a:pt x="195" y="206"/>
                  </a:lnTo>
                  <a:lnTo>
                    <a:pt x="205" y="206"/>
                  </a:lnTo>
                  <a:lnTo>
                    <a:pt x="219" y="206"/>
                  </a:lnTo>
                  <a:lnTo>
                    <a:pt x="233" y="206"/>
                  </a:lnTo>
                  <a:lnTo>
                    <a:pt x="248" y="206"/>
                  </a:lnTo>
                  <a:lnTo>
                    <a:pt x="257" y="206"/>
                  </a:lnTo>
                  <a:lnTo>
                    <a:pt x="265" y="206"/>
                  </a:lnTo>
                  <a:lnTo>
                    <a:pt x="276" y="206"/>
                  </a:lnTo>
                  <a:lnTo>
                    <a:pt x="284" y="208"/>
                  </a:lnTo>
                  <a:lnTo>
                    <a:pt x="294" y="208"/>
                  </a:lnTo>
                  <a:lnTo>
                    <a:pt x="303" y="208"/>
                  </a:lnTo>
                  <a:lnTo>
                    <a:pt x="312" y="208"/>
                  </a:lnTo>
                  <a:lnTo>
                    <a:pt x="324" y="208"/>
                  </a:lnTo>
                  <a:lnTo>
                    <a:pt x="334" y="208"/>
                  </a:lnTo>
                  <a:lnTo>
                    <a:pt x="344" y="208"/>
                  </a:lnTo>
                  <a:lnTo>
                    <a:pt x="356" y="208"/>
                  </a:lnTo>
                  <a:lnTo>
                    <a:pt x="368" y="210"/>
                  </a:lnTo>
                  <a:lnTo>
                    <a:pt x="378" y="210"/>
                  </a:lnTo>
                  <a:lnTo>
                    <a:pt x="390" y="210"/>
                  </a:lnTo>
                  <a:lnTo>
                    <a:pt x="402" y="210"/>
                  </a:lnTo>
                  <a:lnTo>
                    <a:pt x="414" y="210"/>
                  </a:lnTo>
                  <a:lnTo>
                    <a:pt x="425" y="210"/>
                  </a:lnTo>
                  <a:lnTo>
                    <a:pt x="437" y="211"/>
                  </a:lnTo>
                  <a:lnTo>
                    <a:pt x="450" y="211"/>
                  </a:lnTo>
                  <a:lnTo>
                    <a:pt x="462" y="213"/>
                  </a:lnTo>
                  <a:lnTo>
                    <a:pt x="473" y="213"/>
                  </a:lnTo>
                  <a:lnTo>
                    <a:pt x="483" y="213"/>
                  </a:lnTo>
                  <a:lnTo>
                    <a:pt x="495" y="213"/>
                  </a:lnTo>
                  <a:lnTo>
                    <a:pt x="507" y="215"/>
                  </a:lnTo>
                  <a:lnTo>
                    <a:pt x="516" y="215"/>
                  </a:lnTo>
                  <a:lnTo>
                    <a:pt x="528" y="215"/>
                  </a:lnTo>
                  <a:lnTo>
                    <a:pt x="538" y="215"/>
                  </a:lnTo>
                  <a:lnTo>
                    <a:pt x="548" y="216"/>
                  </a:lnTo>
                  <a:lnTo>
                    <a:pt x="558" y="216"/>
                  </a:lnTo>
                  <a:lnTo>
                    <a:pt x="567" y="216"/>
                  </a:lnTo>
                  <a:lnTo>
                    <a:pt x="576" y="216"/>
                  </a:lnTo>
                  <a:lnTo>
                    <a:pt x="586" y="216"/>
                  </a:lnTo>
                  <a:lnTo>
                    <a:pt x="593" y="216"/>
                  </a:lnTo>
                  <a:lnTo>
                    <a:pt x="603" y="216"/>
                  </a:lnTo>
                  <a:lnTo>
                    <a:pt x="610" y="216"/>
                  </a:lnTo>
                  <a:lnTo>
                    <a:pt x="618" y="218"/>
                  </a:lnTo>
                  <a:lnTo>
                    <a:pt x="629" y="216"/>
                  </a:lnTo>
                  <a:lnTo>
                    <a:pt x="639" y="216"/>
                  </a:lnTo>
                  <a:lnTo>
                    <a:pt x="648" y="215"/>
                  </a:lnTo>
                  <a:lnTo>
                    <a:pt x="654" y="215"/>
                  </a:lnTo>
                  <a:lnTo>
                    <a:pt x="665" y="211"/>
                  </a:lnTo>
                  <a:lnTo>
                    <a:pt x="670" y="210"/>
                  </a:lnTo>
                  <a:lnTo>
                    <a:pt x="670" y="203"/>
                  </a:lnTo>
                  <a:lnTo>
                    <a:pt x="670" y="192"/>
                  </a:lnTo>
                  <a:lnTo>
                    <a:pt x="670" y="179"/>
                  </a:lnTo>
                  <a:lnTo>
                    <a:pt x="675" y="165"/>
                  </a:lnTo>
                  <a:lnTo>
                    <a:pt x="675" y="150"/>
                  </a:lnTo>
                  <a:lnTo>
                    <a:pt x="668" y="134"/>
                  </a:lnTo>
                  <a:lnTo>
                    <a:pt x="658" y="124"/>
                  </a:lnTo>
                  <a:lnTo>
                    <a:pt x="646" y="117"/>
                  </a:lnTo>
                  <a:lnTo>
                    <a:pt x="637" y="112"/>
                  </a:lnTo>
                  <a:lnTo>
                    <a:pt x="629" y="108"/>
                  </a:lnTo>
                  <a:lnTo>
                    <a:pt x="620" y="103"/>
                  </a:lnTo>
                  <a:lnTo>
                    <a:pt x="612" y="100"/>
                  </a:lnTo>
                  <a:lnTo>
                    <a:pt x="601" y="95"/>
                  </a:lnTo>
                  <a:lnTo>
                    <a:pt x="591" y="91"/>
                  </a:lnTo>
                  <a:lnTo>
                    <a:pt x="579" y="88"/>
                  </a:lnTo>
                  <a:lnTo>
                    <a:pt x="569" y="84"/>
                  </a:lnTo>
                  <a:lnTo>
                    <a:pt x="557" y="79"/>
                  </a:lnTo>
                  <a:lnTo>
                    <a:pt x="546" y="76"/>
                  </a:lnTo>
                  <a:lnTo>
                    <a:pt x="534" y="74"/>
                  </a:lnTo>
                  <a:lnTo>
                    <a:pt x="524" y="72"/>
                  </a:lnTo>
                  <a:lnTo>
                    <a:pt x="510" y="67"/>
                  </a:lnTo>
                  <a:lnTo>
                    <a:pt x="498" y="66"/>
                  </a:lnTo>
                  <a:lnTo>
                    <a:pt x="485" y="62"/>
                  </a:lnTo>
                  <a:lnTo>
                    <a:pt x="473" y="60"/>
                  </a:lnTo>
                  <a:lnTo>
                    <a:pt x="459" y="59"/>
                  </a:lnTo>
                  <a:lnTo>
                    <a:pt x="447" y="57"/>
                  </a:lnTo>
                  <a:lnTo>
                    <a:pt x="433" y="57"/>
                  </a:lnTo>
                  <a:lnTo>
                    <a:pt x="421" y="57"/>
                  </a:lnTo>
                  <a:lnTo>
                    <a:pt x="406" y="57"/>
                  </a:lnTo>
                  <a:lnTo>
                    <a:pt x="390" y="57"/>
                  </a:lnTo>
                  <a:lnTo>
                    <a:pt x="375" y="57"/>
                  </a:lnTo>
                  <a:lnTo>
                    <a:pt x="361" y="59"/>
                  </a:lnTo>
                  <a:lnTo>
                    <a:pt x="346" y="59"/>
                  </a:lnTo>
                  <a:lnTo>
                    <a:pt x="330" y="60"/>
                  </a:lnTo>
                  <a:lnTo>
                    <a:pt x="315" y="60"/>
                  </a:lnTo>
                  <a:lnTo>
                    <a:pt x="300" y="66"/>
                  </a:lnTo>
                  <a:lnTo>
                    <a:pt x="291" y="66"/>
                  </a:lnTo>
                  <a:lnTo>
                    <a:pt x="281" y="67"/>
                  </a:lnTo>
                  <a:lnTo>
                    <a:pt x="272" y="69"/>
                  </a:lnTo>
                  <a:lnTo>
                    <a:pt x="265" y="71"/>
                  </a:lnTo>
                  <a:lnTo>
                    <a:pt x="255" y="72"/>
                  </a:lnTo>
                  <a:lnTo>
                    <a:pt x="248" y="74"/>
                  </a:lnTo>
                  <a:lnTo>
                    <a:pt x="238" y="76"/>
                  </a:lnTo>
                  <a:lnTo>
                    <a:pt x="231" y="78"/>
                  </a:lnTo>
                  <a:lnTo>
                    <a:pt x="221" y="78"/>
                  </a:lnTo>
                  <a:lnTo>
                    <a:pt x="212" y="81"/>
                  </a:lnTo>
                  <a:lnTo>
                    <a:pt x="204" y="83"/>
                  </a:lnTo>
                  <a:lnTo>
                    <a:pt x="195" y="86"/>
                  </a:lnTo>
                  <a:lnTo>
                    <a:pt x="180" y="90"/>
                  </a:lnTo>
                  <a:lnTo>
                    <a:pt x="166" y="93"/>
                  </a:lnTo>
                  <a:lnTo>
                    <a:pt x="150" y="96"/>
                  </a:lnTo>
                  <a:lnTo>
                    <a:pt x="138" y="100"/>
                  </a:lnTo>
                  <a:lnTo>
                    <a:pt x="125" y="103"/>
                  </a:lnTo>
                  <a:lnTo>
                    <a:pt x="118" y="107"/>
                  </a:lnTo>
                  <a:lnTo>
                    <a:pt x="109" y="108"/>
                  </a:lnTo>
                  <a:lnTo>
                    <a:pt x="104" y="108"/>
                  </a:lnTo>
                  <a:lnTo>
                    <a:pt x="99" y="110"/>
                  </a:lnTo>
                  <a:lnTo>
                    <a:pt x="99" y="112"/>
                  </a:lnTo>
                  <a:lnTo>
                    <a:pt x="15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9"/>
            <p:cNvSpPr>
              <a:spLocks/>
            </p:cNvSpPr>
            <p:nvPr/>
          </p:nvSpPr>
          <p:spPr bwMode="auto">
            <a:xfrm>
              <a:off x="3639" y="1461"/>
              <a:ext cx="51" cy="52"/>
            </a:xfrm>
            <a:custGeom>
              <a:avLst/>
              <a:gdLst>
                <a:gd name="T0" fmla="*/ 4 w 103"/>
                <a:gd name="T1" fmla="*/ 2 h 103"/>
                <a:gd name="T2" fmla="*/ 4 w 103"/>
                <a:gd name="T3" fmla="*/ 2 h 103"/>
                <a:gd name="T4" fmla="*/ 3 w 103"/>
                <a:gd name="T5" fmla="*/ 3 h 103"/>
                <a:gd name="T6" fmla="*/ 2 w 103"/>
                <a:gd name="T7" fmla="*/ 5 h 103"/>
                <a:gd name="T8" fmla="*/ 1 w 103"/>
                <a:gd name="T9" fmla="*/ 8 h 103"/>
                <a:gd name="T10" fmla="*/ 0 w 103"/>
                <a:gd name="T11" fmla="*/ 10 h 103"/>
                <a:gd name="T12" fmla="*/ 0 w 103"/>
                <a:gd name="T13" fmla="*/ 13 h 103"/>
                <a:gd name="T14" fmla="*/ 0 w 103"/>
                <a:gd name="T15" fmla="*/ 16 h 103"/>
                <a:gd name="T16" fmla="*/ 1 w 103"/>
                <a:gd name="T17" fmla="*/ 18 h 103"/>
                <a:gd name="T18" fmla="*/ 1 w 103"/>
                <a:gd name="T19" fmla="*/ 21 h 103"/>
                <a:gd name="T20" fmla="*/ 4 w 103"/>
                <a:gd name="T21" fmla="*/ 22 h 103"/>
                <a:gd name="T22" fmla="*/ 6 w 103"/>
                <a:gd name="T23" fmla="*/ 23 h 103"/>
                <a:gd name="T24" fmla="*/ 9 w 103"/>
                <a:gd name="T25" fmla="*/ 24 h 103"/>
                <a:gd name="T26" fmla="*/ 11 w 103"/>
                <a:gd name="T27" fmla="*/ 25 h 103"/>
                <a:gd name="T28" fmla="*/ 13 w 103"/>
                <a:gd name="T29" fmla="*/ 26 h 103"/>
                <a:gd name="T30" fmla="*/ 15 w 103"/>
                <a:gd name="T31" fmla="*/ 26 h 103"/>
                <a:gd name="T32" fmla="*/ 16 w 103"/>
                <a:gd name="T33" fmla="*/ 26 h 103"/>
                <a:gd name="T34" fmla="*/ 17 w 103"/>
                <a:gd name="T35" fmla="*/ 25 h 103"/>
                <a:gd name="T36" fmla="*/ 20 w 103"/>
                <a:gd name="T37" fmla="*/ 23 h 103"/>
                <a:gd name="T38" fmla="*/ 23 w 103"/>
                <a:gd name="T39" fmla="*/ 20 h 103"/>
                <a:gd name="T40" fmla="*/ 22 w 103"/>
                <a:gd name="T41" fmla="*/ 17 h 103"/>
                <a:gd name="T42" fmla="*/ 21 w 103"/>
                <a:gd name="T43" fmla="*/ 14 h 103"/>
                <a:gd name="T44" fmla="*/ 23 w 103"/>
                <a:gd name="T45" fmla="*/ 12 h 103"/>
                <a:gd name="T46" fmla="*/ 25 w 103"/>
                <a:gd name="T47" fmla="*/ 9 h 103"/>
                <a:gd name="T48" fmla="*/ 25 w 103"/>
                <a:gd name="T49" fmla="*/ 7 h 103"/>
                <a:gd name="T50" fmla="*/ 24 w 103"/>
                <a:gd name="T51" fmla="*/ 5 h 103"/>
                <a:gd name="T52" fmla="*/ 22 w 103"/>
                <a:gd name="T53" fmla="*/ 3 h 103"/>
                <a:gd name="T54" fmla="*/ 20 w 103"/>
                <a:gd name="T55" fmla="*/ 1 h 103"/>
                <a:gd name="T56" fmla="*/ 20 w 103"/>
                <a:gd name="T57" fmla="*/ 0 h 103"/>
                <a:gd name="T58" fmla="*/ 4 w 103"/>
                <a:gd name="T59" fmla="*/ 2 h 103"/>
                <a:gd name="T60" fmla="*/ 4 w 103"/>
                <a:gd name="T61" fmla="*/ 2 h 10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3" h="103">
                  <a:moveTo>
                    <a:pt x="19" y="6"/>
                  </a:moveTo>
                  <a:lnTo>
                    <a:pt x="16" y="6"/>
                  </a:lnTo>
                  <a:lnTo>
                    <a:pt x="14" y="11"/>
                  </a:lnTo>
                  <a:lnTo>
                    <a:pt x="9" y="19"/>
                  </a:lnTo>
                  <a:lnTo>
                    <a:pt x="5" y="30"/>
                  </a:lnTo>
                  <a:lnTo>
                    <a:pt x="2" y="40"/>
                  </a:lnTo>
                  <a:lnTo>
                    <a:pt x="0" y="52"/>
                  </a:lnTo>
                  <a:lnTo>
                    <a:pt x="0" y="62"/>
                  </a:lnTo>
                  <a:lnTo>
                    <a:pt x="4" y="72"/>
                  </a:lnTo>
                  <a:lnTo>
                    <a:pt x="7" y="81"/>
                  </a:lnTo>
                  <a:lnTo>
                    <a:pt x="17" y="88"/>
                  </a:lnTo>
                  <a:lnTo>
                    <a:pt x="26" y="91"/>
                  </a:lnTo>
                  <a:lnTo>
                    <a:pt x="36" y="96"/>
                  </a:lnTo>
                  <a:lnTo>
                    <a:pt x="45" y="98"/>
                  </a:lnTo>
                  <a:lnTo>
                    <a:pt x="53" y="102"/>
                  </a:lnTo>
                  <a:lnTo>
                    <a:pt x="60" y="102"/>
                  </a:lnTo>
                  <a:lnTo>
                    <a:pt x="64" y="103"/>
                  </a:lnTo>
                  <a:lnTo>
                    <a:pt x="69" y="98"/>
                  </a:lnTo>
                  <a:lnTo>
                    <a:pt x="82" y="90"/>
                  </a:lnTo>
                  <a:lnTo>
                    <a:pt x="93" y="78"/>
                  </a:lnTo>
                  <a:lnTo>
                    <a:pt x="91" y="67"/>
                  </a:lnTo>
                  <a:lnTo>
                    <a:pt x="84" y="54"/>
                  </a:lnTo>
                  <a:lnTo>
                    <a:pt x="93" y="45"/>
                  </a:lnTo>
                  <a:lnTo>
                    <a:pt x="100" y="36"/>
                  </a:lnTo>
                  <a:lnTo>
                    <a:pt x="103" y="28"/>
                  </a:lnTo>
                  <a:lnTo>
                    <a:pt x="96" y="19"/>
                  </a:lnTo>
                  <a:lnTo>
                    <a:pt x="89" y="9"/>
                  </a:lnTo>
                  <a:lnTo>
                    <a:pt x="82" y="2"/>
                  </a:lnTo>
                  <a:lnTo>
                    <a:pt x="81" y="0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80"/>
            <p:cNvSpPr>
              <a:spLocks/>
            </p:cNvSpPr>
            <p:nvPr/>
          </p:nvSpPr>
          <p:spPr bwMode="auto">
            <a:xfrm>
              <a:off x="3653" y="1374"/>
              <a:ext cx="203" cy="62"/>
            </a:xfrm>
            <a:custGeom>
              <a:avLst/>
              <a:gdLst>
                <a:gd name="T0" fmla="*/ 11 w 407"/>
                <a:gd name="T1" fmla="*/ 3 h 125"/>
                <a:gd name="T2" fmla="*/ 16 w 407"/>
                <a:gd name="T3" fmla="*/ 2 h 125"/>
                <a:gd name="T4" fmla="*/ 22 w 407"/>
                <a:gd name="T5" fmla="*/ 2 h 125"/>
                <a:gd name="T6" fmla="*/ 26 w 407"/>
                <a:gd name="T7" fmla="*/ 2 h 125"/>
                <a:gd name="T8" fmla="*/ 31 w 407"/>
                <a:gd name="T9" fmla="*/ 2 h 125"/>
                <a:gd name="T10" fmla="*/ 35 w 407"/>
                <a:gd name="T11" fmla="*/ 2 h 125"/>
                <a:gd name="T12" fmla="*/ 41 w 407"/>
                <a:gd name="T13" fmla="*/ 2 h 125"/>
                <a:gd name="T14" fmla="*/ 48 w 407"/>
                <a:gd name="T15" fmla="*/ 2 h 125"/>
                <a:gd name="T16" fmla="*/ 55 w 407"/>
                <a:gd name="T17" fmla="*/ 2 h 125"/>
                <a:gd name="T18" fmla="*/ 61 w 407"/>
                <a:gd name="T19" fmla="*/ 3 h 125"/>
                <a:gd name="T20" fmla="*/ 68 w 407"/>
                <a:gd name="T21" fmla="*/ 5 h 125"/>
                <a:gd name="T22" fmla="*/ 75 w 407"/>
                <a:gd name="T23" fmla="*/ 7 h 125"/>
                <a:gd name="T24" fmla="*/ 82 w 407"/>
                <a:gd name="T25" fmla="*/ 10 h 125"/>
                <a:gd name="T26" fmla="*/ 88 w 407"/>
                <a:gd name="T27" fmla="*/ 14 h 125"/>
                <a:gd name="T28" fmla="*/ 93 w 407"/>
                <a:gd name="T29" fmla="*/ 18 h 125"/>
                <a:gd name="T30" fmla="*/ 97 w 407"/>
                <a:gd name="T31" fmla="*/ 22 h 125"/>
                <a:gd name="T32" fmla="*/ 100 w 407"/>
                <a:gd name="T33" fmla="*/ 27 h 125"/>
                <a:gd name="T34" fmla="*/ 91 w 407"/>
                <a:gd name="T35" fmla="*/ 31 h 125"/>
                <a:gd name="T36" fmla="*/ 89 w 407"/>
                <a:gd name="T37" fmla="*/ 29 h 125"/>
                <a:gd name="T38" fmla="*/ 84 w 407"/>
                <a:gd name="T39" fmla="*/ 25 h 125"/>
                <a:gd name="T40" fmla="*/ 77 w 407"/>
                <a:gd name="T41" fmla="*/ 19 h 125"/>
                <a:gd name="T42" fmla="*/ 70 w 407"/>
                <a:gd name="T43" fmla="*/ 15 h 125"/>
                <a:gd name="T44" fmla="*/ 63 w 407"/>
                <a:gd name="T45" fmla="*/ 12 h 125"/>
                <a:gd name="T46" fmla="*/ 55 w 407"/>
                <a:gd name="T47" fmla="*/ 11 h 125"/>
                <a:gd name="T48" fmla="*/ 51 w 407"/>
                <a:gd name="T49" fmla="*/ 11 h 125"/>
                <a:gd name="T50" fmla="*/ 47 w 407"/>
                <a:gd name="T51" fmla="*/ 11 h 125"/>
                <a:gd name="T52" fmla="*/ 42 w 407"/>
                <a:gd name="T53" fmla="*/ 11 h 125"/>
                <a:gd name="T54" fmla="*/ 37 w 407"/>
                <a:gd name="T55" fmla="*/ 12 h 125"/>
                <a:gd name="T56" fmla="*/ 31 w 407"/>
                <a:gd name="T57" fmla="*/ 12 h 125"/>
                <a:gd name="T58" fmla="*/ 24 w 407"/>
                <a:gd name="T59" fmla="*/ 12 h 125"/>
                <a:gd name="T60" fmla="*/ 18 w 407"/>
                <a:gd name="T61" fmla="*/ 12 h 125"/>
                <a:gd name="T62" fmla="*/ 13 w 407"/>
                <a:gd name="T63" fmla="*/ 12 h 125"/>
                <a:gd name="T64" fmla="*/ 7 w 407"/>
                <a:gd name="T65" fmla="*/ 12 h 125"/>
                <a:gd name="T66" fmla="*/ 3 w 407"/>
                <a:gd name="T67" fmla="*/ 12 h 125"/>
                <a:gd name="T68" fmla="*/ 0 w 407"/>
                <a:gd name="T69" fmla="*/ 12 h 125"/>
                <a:gd name="T70" fmla="*/ 11 w 407"/>
                <a:gd name="T71" fmla="*/ 3 h 12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07" h="125">
                  <a:moveTo>
                    <a:pt x="45" y="13"/>
                  </a:moveTo>
                  <a:lnTo>
                    <a:pt x="47" y="12"/>
                  </a:lnTo>
                  <a:lnTo>
                    <a:pt x="53" y="12"/>
                  </a:lnTo>
                  <a:lnTo>
                    <a:pt x="65" y="10"/>
                  </a:lnTo>
                  <a:lnTo>
                    <a:pt x="81" y="10"/>
                  </a:lnTo>
                  <a:lnTo>
                    <a:pt x="88" y="8"/>
                  </a:lnTo>
                  <a:lnTo>
                    <a:pt x="96" y="8"/>
                  </a:lnTo>
                  <a:lnTo>
                    <a:pt x="105" y="8"/>
                  </a:lnTo>
                  <a:lnTo>
                    <a:pt x="115" y="8"/>
                  </a:lnTo>
                  <a:lnTo>
                    <a:pt x="124" y="8"/>
                  </a:lnTo>
                  <a:lnTo>
                    <a:pt x="132" y="8"/>
                  </a:lnTo>
                  <a:lnTo>
                    <a:pt x="143" y="8"/>
                  </a:lnTo>
                  <a:lnTo>
                    <a:pt x="151" y="8"/>
                  </a:lnTo>
                  <a:lnTo>
                    <a:pt x="165" y="8"/>
                  </a:lnTo>
                  <a:lnTo>
                    <a:pt x="180" y="8"/>
                  </a:lnTo>
                  <a:lnTo>
                    <a:pt x="194" y="8"/>
                  </a:lnTo>
                  <a:lnTo>
                    <a:pt x="208" y="8"/>
                  </a:lnTo>
                  <a:lnTo>
                    <a:pt x="221" y="8"/>
                  </a:lnTo>
                  <a:lnTo>
                    <a:pt x="233" y="12"/>
                  </a:lnTo>
                  <a:lnTo>
                    <a:pt x="245" y="13"/>
                  </a:lnTo>
                  <a:lnTo>
                    <a:pt x="259" y="18"/>
                  </a:lnTo>
                  <a:lnTo>
                    <a:pt x="273" y="22"/>
                  </a:lnTo>
                  <a:lnTo>
                    <a:pt x="287" y="25"/>
                  </a:lnTo>
                  <a:lnTo>
                    <a:pt x="302" y="30"/>
                  </a:lnTo>
                  <a:lnTo>
                    <a:pt x="317" y="37"/>
                  </a:lnTo>
                  <a:lnTo>
                    <a:pt x="329" y="41"/>
                  </a:lnTo>
                  <a:lnTo>
                    <a:pt x="343" y="49"/>
                  </a:lnTo>
                  <a:lnTo>
                    <a:pt x="353" y="56"/>
                  </a:lnTo>
                  <a:lnTo>
                    <a:pt x="365" y="66"/>
                  </a:lnTo>
                  <a:lnTo>
                    <a:pt x="374" y="73"/>
                  </a:lnTo>
                  <a:lnTo>
                    <a:pt x="383" y="82"/>
                  </a:lnTo>
                  <a:lnTo>
                    <a:pt x="389" y="89"/>
                  </a:lnTo>
                  <a:lnTo>
                    <a:pt x="396" y="99"/>
                  </a:lnTo>
                  <a:lnTo>
                    <a:pt x="403" y="109"/>
                  </a:lnTo>
                  <a:lnTo>
                    <a:pt x="407" y="116"/>
                  </a:lnTo>
                  <a:lnTo>
                    <a:pt x="365" y="125"/>
                  </a:lnTo>
                  <a:lnTo>
                    <a:pt x="364" y="121"/>
                  </a:lnTo>
                  <a:lnTo>
                    <a:pt x="357" y="118"/>
                  </a:lnTo>
                  <a:lnTo>
                    <a:pt x="348" y="108"/>
                  </a:lnTo>
                  <a:lnTo>
                    <a:pt x="338" y="101"/>
                  </a:lnTo>
                  <a:lnTo>
                    <a:pt x="324" y="87"/>
                  </a:lnTo>
                  <a:lnTo>
                    <a:pt x="311" y="78"/>
                  </a:lnTo>
                  <a:lnTo>
                    <a:pt x="295" y="70"/>
                  </a:lnTo>
                  <a:lnTo>
                    <a:pt x="281" y="61"/>
                  </a:lnTo>
                  <a:lnTo>
                    <a:pt x="266" y="54"/>
                  </a:lnTo>
                  <a:lnTo>
                    <a:pt x="252" y="51"/>
                  </a:lnTo>
                  <a:lnTo>
                    <a:pt x="237" y="46"/>
                  </a:lnTo>
                  <a:lnTo>
                    <a:pt x="223" y="46"/>
                  </a:lnTo>
                  <a:lnTo>
                    <a:pt x="213" y="44"/>
                  </a:lnTo>
                  <a:lnTo>
                    <a:pt x="206" y="44"/>
                  </a:lnTo>
                  <a:lnTo>
                    <a:pt x="196" y="44"/>
                  </a:lnTo>
                  <a:lnTo>
                    <a:pt x="189" y="44"/>
                  </a:lnTo>
                  <a:lnTo>
                    <a:pt x="179" y="44"/>
                  </a:lnTo>
                  <a:lnTo>
                    <a:pt x="168" y="46"/>
                  </a:lnTo>
                  <a:lnTo>
                    <a:pt x="160" y="46"/>
                  </a:lnTo>
                  <a:lnTo>
                    <a:pt x="149" y="48"/>
                  </a:lnTo>
                  <a:lnTo>
                    <a:pt x="136" y="48"/>
                  </a:lnTo>
                  <a:lnTo>
                    <a:pt x="124" y="48"/>
                  </a:lnTo>
                  <a:lnTo>
                    <a:pt x="112" y="48"/>
                  </a:lnTo>
                  <a:lnTo>
                    <a:pt x="98" y="48"/>
                  </a:lnTo>
                  <a:lnTo>
                    <a:pt x="84" y="48"/>
                  </a:lnTo>
                  <a:lnTo>
                    <a:pt x="72" y="48"/>
                  </a:lnTo>
                  <a:lnTo>
                    <a:pt x="60" y="48"/>
                  </a:lnTo>
                  <a:lnTo>
                    <a:pt x="52" y="48"/>
                  </a:lnTo>
                  <a:lnTo>
                    <a:pt x="38" y="48"/>
                  </a:lnTo>
                  <a:lnTo>
                    <a:pt x="29" y="48"/>
                  </a:lnTo>
                  <a:lnTo>
                    <a:pt x="21" y="48"/>
                  </a:lnTo>
                  <a:lnTo>
                    <a:pt x="14" y="48"/>
                  </a:lnTo>
                  <a:lnTo>
                    <a:pt x="4" y="48"/>
                  </a:lnTo>
                  <a:lnTo>
                    <a:pt x="0" y="48"/>
                  </a:lnTo>
                  <a:lnTo>
                    <a:pt x="5" y="0"/>
                  </a:lnTo>
                  <a:lnTo>
                    <a:pt x="4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81"/>
            <p:cNvSpPr>
              <a:spLocks/>
            </p:cNvSpPr>
            <p:nvPr/>
          </p:nvSpPr>
          <p:spPr bwMode="auto">
            <a:xfrm>
              <a:off x="3681" y="1546"/>
              <a:ext cx="110" cy="69"/>
            </a:xfrm>
            <a:custGeom>
              <a:avLst/>
              <a:gdLst>
                <a:gd name="T0" fmla="*/ 0 w 221"/>
                <a:gd name="T1" fmla="*/ 10 h 139"/>
                <a:gd name="T2" fmla="*/ 25 w 221"/>
                <a:gd name="T3" fmla="*/ 0 h 139"/>
                <a:gd name="T4" fmla="*/ 55 w 221"/>
                <a:gd name="T5" fmla="*/ 13 h 139"/>
                <a:gd name="T6" fmla="*/ 42 w 221"/>
                <a:gd name="T7" fmla="*/ 34 h 139"/>
                <a:gd name="T8" fmla="*/ 12 w 221"/>
                <a:gd name="T9" fmla="*/ 17 h 139"/>
                <a:gd name="T10" fmla="*/ 19 w 221"/>
                <a:gd name="T11" fmla="*/ 12 h 139"/>
                <a:gd name="T12" fmla="*/ 36 w 221"/>
                <a:gd name="T13" fmla="*/ 22 h 139"/>
                <a:gd name="T14" fmla="*/ 43 w 221"/>
                <a:gd name="T15" fmla="*/ 15 h 139"/>
                <a:gd name="T16" fmla="*/ 26 w 221"/>
                <a:gd name="T17" fmla="*/ 10 h 139"/>
                <a:gd name="T18" fmla="*/ 6 w 221"/>
                <a:gd name="T19" fmla="*/ 15 h 139"/>
                <a:gd name="T20" fmla="*/ 0 w 221"/>
                <a:gd name="T21" fmla="*/ 10 h 139"/>
                <a:gd name="T22" fmla="*/ 0 w 221"/>
                <a:gd name="T23" fmla="*/ 10 h 1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21" h="139">
                  <a:moveTo>
                    <a:pt x="0" y="43"/>
                  </a:moveTo>
                  <a:lnTo>
                    <a:pt x="100" y="0"/>
                  </a:lnTo>
                  <a:lnTo>
                    <a:pt x="221" y="55"/>
                  </a:lnTo>
                  <a:lnTo>
                    <a:pt x="168" y="139"/>
                  </a:lnTo>
                  <a:lnTo>
                    <a:pt x="50" y="69"/>
                  </a:lnTo>
                  <a:lnTo>
                    <a:pt x="79" y="50"/>
                  </a:lnTo>
                  <a:lnTo>
                    <a:pt x="146" y="89"/>
                  </a:lnTo>
                  <a:lnTo>
                    <a:pt x="172" y="60"/>
                  </a:lnTo>
                  <a:lnTo>
                    <a:pt x="105" y="40"/>
                  </a:lnTo>
                  <a:lnTo>
                    <a:pt x="26" y="62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82"/>
            <p:cNvSpPr>
              <a:spLocks/>
            </p:cNvSpPr>
            <p:nvPr/>
          </p:nvSpPr>
          <p:spPr bwMode="auto">
            <a:xfrm>
              <a:off x="3693" y="1560"/>
              <a:ext cx="37" cy="23"/>
            </a:xfrm>
            <a:custGeom>
              <a:avLst/>
              <a:gdLst>
                <a:gd name="T0" fmla="*/ 0 w 74"/>
                <a:gd name="T1" fmla="*/ 9 h 46"/>
                <a:gd name="T2" fmla="*/ 6 w 74"/>
                <a:gd name="T3" fmla="*/ 11 h 46"/>
                <a:gd name="T4" fmla="*/ 19 w 74"/>
                <a:gd name="T5" fmla="*/ 12 h 46"/>
                <a:gd name="T6" fmla="*/ 14 w 74"/>
                <a:gd name="T7" fmla="*/ 6 h 46"/>
                <a:gd name="T8" fmla="*/ 7 w 74"/>
                <a:gd name="T9" fmla="*/ 0 h 46"/>
                <a:gd name="T10" fmla="*/ 0 w 74"/>
                <a:gd name="T11" fmla="*/ 9 h 46"/>
                <a:gd name="T12" fmla="*/ 0 w 74"/>
                <a:gd name="T13" fmla="*/ 9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4" h="46">
                  <a:moveTo>
                    <a:pt x="0" y="34"/>
                  </a:moveTo>
                  <a:lnTo>
                    <a:pt x="24" y="41"/>
                  </a:lnTo>
                  <a:lnTo>
                    <a:pt x="74" y="46"/>
                  </a:lnTo>
                  <a:lnTo>
                    <a:pt x="53" y="22"/>
                  </a:lnTo>
                  <a:lnTo>
                    <a:pt x="2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83"/>
            <p:cNvSpPr>
              <a:spLocks/>
            </p:cNvSpPr>
            <p:nvPr/>
          </p:nvSpPr>
          <p:spPr bwMode="auto">
            <a:xfrm>
              <a:off x="3633" y="1382"/>
              <a:ext cx="118" cy="72"/>
            </a:xfrm>
            <a:custGeom>
              <a:avLst/>
              <a:gdLst>
                <a:gd name="T0" fmla="*/ 14 w 237"/>
                <a:gd name="T1" fmla="*/ 4 h 146"/>
                <a:gd name="T2" fmla="*/ 0 w 237"/>
                <a:gd name="T3" fmla="*/ 36 h 146"/>
                <a:gd name="T4" fmla="*/ 1 w 237"/>
                <a:gd name="T5" fmla="*/ 35 h 146"/>
                <a:gd name="T6" fmla="*/ 2 w 237"/>
                <a:gd name="T7" fmla="*/ 35 h 146"/>
                <a:gd name="T8" fmla="*/ 5 w 237"/>
                <a:gd name="T9" fmla="*/ 35 h 146"/>
                <a:gd name="T10" fmla="*/ 7 w 237"/>
                <a:gd name="T11" fmla="*/ 35 h 146"/>
                <a:gd name="T12" fmla="*/ 11 w 237"/>
                <a:gd name="T13" fmla="*/ 35 h 146"/>
                <a:gd name="T14" fmla="*/ 14 w 237"/>
                <a:gd name="T15" fmla="*/ 35 h 146"/>
                <a:gd name="T16" fmla="*/ 18 w 237"/>
                <a:gd name="T17" fmla="*/ 35 h 146"/>
                <a:gd name="T18" fmla="*/ 22 w 237"/>
                <a:gd name="T19" fmla="*/ 34 h 146"/>
                <a:gd name="T20" fmla="*/ 25 w 237"/>
                <a:gd name="T21" fmla="*/ 34 h 146"/>
                <a:gd name="T22" fmla="*/ 29 w 237"/>
                <a:gd name="T23" fmla="*/ 34 h 146"/>
                <a:gd name="T24" fmla="*/ 33 w 237"/>
                <a:gd name="T25" fmla="*/ 34 h 146"/>
                <a:gd name="T26" fmla="*/ 36 w 237"/>
                <a:gd name="T27" fmla="*/ 33 h 146"/>
                <a:gd name="T28" fmla="*/ 40 w 237"/>
                <a:gd name="T29" fmla="*/ 33 h 146"/>
                <a:gd name="T30" fmla="*/ 43 w 237"/>
                <a:gd name="T31" fmla="*/ 33 h 146"/>
                <a:gd name="T32" fmla="*/ 45 w 237"/>
                <a:gd name="T33" fmla="*/ 33 h 146"/>
                <a:gd name="T34" fmla="*/ 59 w 237"/>
                <a:gd name="T35" fmla="*/ 29 h 146"/>
                <a:gd name="T36" fmla="*/ 58 w 237"/>
                <a:gd name="T37" fmla="*/ 29 h 146"/>
                <a:gd name="T38" fmla="*/ 58 w 237"/>
                <a:gd name="T39" fmla="*/ 29 h 146"/>
                <a:gd name="T40" fmla="*/ 55 w 237"/>
                <a:gd name="T41" fmla="*/ 29 h 146"/>
                <a:gd name="T42" fmla="*/ 54 w 237"/>
                <a:gd name="T43" fmla="*/ 29 h 146"/>
                <a:gd name="T44" fmla="*/ 51 w 237"/>
                <a:gd name="T45" fmla="*/ 28 h 146"/>
                <a:gd name="T46" fmla="*/ 48 w 237"/>
                <a:gd name="T47" fmla="*/ 28 h 146"/>
                <a:gd name="T48" fmla="*/ 44 w 237"/>
                <a:gd name="T49" fmla="*/ 28 h 146"/>
                <a:gd name="T50" fmla="*/ 41 w 237"/>
                <a:gd name="T51" fmla="*/ 28 h 146"/>
                <a:gd name="T52" fmla="*/ 37 w 237"/>
                <a:gd name="T53" fmla="*/ 27 h 146"/>
                <a:gd name="T54" fmla="*/ 34 w 237"/>
                <a:gd name="T55" fmla="*/ 26 h 146"/>
                <a:gd name="T56" fmla="*/ 31 w 237"/>
                <a:gd name="T57" fmla="*/ 26 h 146"/>
                <a:gd name="T58" fmla="*/ 27 w 237"/>
                <a:gd name="T59" fmla="*/ 26 h 146"/>
                <a:gd name="T60" fmla="*/ 23 w 237"/>
                <a:gd name="T61" fmla="*/ 26 h 146"/>
                <a:gd name="T62" fmla="*/ 20 w 237"/>
                <a:gd name="T63" fmla="*/ 26 h 146"/>
                <a:gd name="T64" fmla="*/ 18 w 237"/>
                <a:gd name="T65" fmla="*/ 25 h 146"/>
                <a:gd name="T66" fmla="*/ 16 w 237"/>
                <a:gd name="T67" fmla="*/ 25 h 146"/>
                <a:gd name="T68" fmla="*/ 16 w 237"/>
                <a:gd name="T69" fmla="*/ 24 h 146"/>
                <a:gd name="T70" fmla="*/ 17 w 237"/>
                <a:gd name="T71" fmla="*/ 22 h 146"/>
                <a:gd name="T72" fmla="*/ 19 w 237"/>
                <a:gd name="T73" fmla="*/ 18 h 146"/>
                <a:gd name="T74" fmla="*/ 21 w 237"/>
                <a:gd name="T75" fmla="*/ 15 h 146"/>
                <a:gd name="T76" fmla="*/ 23 w 237"/>
                <a:gd name="T77" fmla="*/ 11 h 146"/>
                <a:gd name="T78" fmla="*/ 25 w 237"/>
                <a:gd name="T79" fmla="*/ 7 h 146"/>
                <a:gd name="T80" fmla="*/ 25 w 237"/>
                <a:gd name="T81" fmla="*/ 4 h 146"/>
                <a:gd name="T82" fmla="*/ 26 w 237"/>
                <a:gd name="T83" fmla="*/ 2 h 146"/>
                <a:gd name="T84" fmla="*/ 25 w 237"/>
                <a:gd name="T85" fmla="*/ 0 h 146"/>
                <a:gd name="T86" fmla="*/ 24 w 237"/>
                <a:gd name="T87" fmla="*/ 0 h 146"/>
                <a:gd name="T88" fmla="*/ 22 w 237"/>
                <a:gd name="T89" fmla="*/ 0 h 146"/>
                <a:gd name="T90" fmla="*/ 19 w 237"/>
                <a:gd name="T91" fmla="*/ 1 h 146"/>
                <a:gd name="T92" fmla="*/ 16 w 237"/>
                <a:gd name="T93" fmla="*/ 3 h 146"/>
                <a:gd name="T94" fmla="*/ 14 w 237"/>
                <a:gd name="T95" fmla="*/ 4 h 146"/>
                <a:gd name="T96" fmla="*/ 14 w 237"/>
                <a:gd name="T97" fmla="*/ 4 h 1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7" h="146">
                  <a:moveTo>
                    <a:pt x="58" y="17"/>
                  </a:moveTo>
                  <a:lnTo>
                    <a:pt x="0" y="146"/>
                  </a:lnTo>
                  <a:lnTo>
                    <a:pt x="4" y="144"/>
                  </a:lnTo>
                  <a:lnTo>
                    <a:pt x="10" y="142"/>
                  </a:lnTo>
                  <a:lnTo>
                    <a:pt x="21" y="142"/>
                  </a:lnTo>
                  <a:lnTo>
                    <a:pt x="31" y="141"/>
                  </a:lnTo>
                  <a:lnTo>
                    <a:pt x="45" y="141"/>
                  </a:lnTo>
                  <a:lnTo>
                    <a:pt x="58" y="141"/>
                  </a:lnTo>
                  <a:lnTo>
                    <a:pt x="74" y="141"/>
                  </a:lnTo>
                  <a:lnTo>
                    <a:pt x="88" y="139"/>
                  </a:lnTo>
                  <a:lnTo>
                    <a:pt x="103" y="137"/>
                  </a:lnTo>
                  <a:lnTo>
                    <a:pt x="118" y="137"/>
                  </a:lnTo>
                  <a:lnTo>
                    <a:pt x="134" y="137"/>
                  </a:lnTo>
                  <a:lnTo>
                    <a:pt x="146" y="135"/>
                  </a:lnTo>
                  <a:lnTo>
                    <a:pt x="160" y="135"/>
                  </a:lnTo>
                  <a:lnTo>
                    <a:pt x="172" y="135"/>
                  </a:lnTo>
                  <a:lnTo>
                    <a:pt x="182" y="135"/>
                  </a:lnTo>
                  <a:lnTo>
                    <a:pt x="237" y="120"/>
                  </a:lnTo>
                  <a:lnTo>
                    <a:pt x="235" y="118"/>
                  </a:lnTo>
                  <a:lnTo>
                    <a:pt x="232" y="118"/>
                  </a:lnTo>
                  <a:lnTo>
                    <a:pt x="223" y="117"/>
                  </a:lnTo>
                  <a:lnTo>
                    <a:pt x="216" y="117"/>
                  </a:lnTo>
                  <a:lnTo>
                    <a:pt x="204" y="115"/>
                  </a:lnTo>
                  <a:lnTo>
                    <a:pt x="192" y="115"/>
                  </a:lnTo>
                  <a:lnTo>
                    <a:pt x="178" y="113"/>
                  </a:lnTo>
                  <a:lnTo>
                    <a:pt x="166" y="113"/>
                  </a:lnTo>
                  <a:lnTo>
                    <a:pt x="151" y="110"/>
                  </a:lnTo>
                  <a:lnTo>
                    <a:pt x="137" y="108"/>
                  </a:lnTo>
                  <a:lnTo>
                    <a:pt x="124" y="106"/>
                  </a:lnTo>
                  <a:lnTo>
                    <a:pt x="110" y="106"/>
                  </a:lnTo>
                  <a:lnTo>
                    <a:pt x="94" y="105"/>
                  </a:lnTo>
                  <a:lnTo>
                    <a:pt x="82" y="105"/>
                  </a:lnTo>
                  <a:lnTo>
                    <a:pt x="74" y="103"/>
                  </a:lnTo>
                  <a:lnTo>
                    <a:pt x="65" y="103"/>
                  </a:lnTo>
                  <a:lnTo>
                    <a:pt x="65" y="98"/>
                  </a:lnTo>
                  <a:lnTo>
                    <a:pt x="70" y="89"/>
                  </a:lnTo>
                  <a:lnTo>
                    <a:pt x="77" y="75"/>
                  </a:lnTo>
                  <a:lnTo>
                    <a:pt x="86" y="62"/>
                  </a:lnTo>
                  <a:lnTo>
                    <a:pt x="93" y="45"/>
                  </a:lnTo>
                  <a:lnTo>
                    <a:pt x="100" y="31"/>
                  </a:lnTo>
                  <a:lnTo>
                    <a:pt x="103" y="17"/>
                  </a:lnTo>
                  <a:lnTo>
                    <a:pt x="106" y="9"/>
                  </a:lnTo>
                  <a:lnTo>
                    <a:pt x="101" y="2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79" y="5"/>
                  </a:lnTo>
                  <a:lnTo>
                    <a:pt x="64" y="12"/>
                  </a:lnTo>
                  <a:lnTo>
                    <a:pt x="58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4"/>
            <p:cNvSpPr>
              <a:spLocks/>
            </p:cNvSpPr>
            <p:nvPr/>
          </p:nvSpPr>
          <p:spPr bwMode="auto">
            <a:xfrm>
              <a:off x="3765" y="1351"/>
              <a:ext cx="88" cy="59"/>
            </a:xfrm>
            <a:custGeom>
              <a:avLst/>
              <a:gdLst>
                <a:gd name="T0" fmla="*/ 0 w 177"/>
                <a:gd name="T1" fmla="*/ 13 h 119"/>
                <a:gd name="T2" fmla="*/ 0 w 177"/>
                <a:gd name="T3" fmla="*/ 13 h 119"/>
                <a:gd name="T4" fmla="*/ 0 w 177"/>
                <a:gd name="T5" fmla="*/ 12 h 119"/>
                <a:gd name="T6" fmla="*/ 0 w 177"/>
                <a:gd name="T7" fmla="*/ 10 h 119"/>
                <a:gd name="T8" fmla="*/ 1 w 177"/>
                <a:gd name="T9" fmla="*/ 8 h 119"/>
                <a:gd name="T10" fmla="*/ 1 w 177"/>
                <a:gd name="T11" fmla="*/ 6 h 119"/>
                <a:gd name="T12" fmla="*/ 2 w 177"/>
                <a:gd name="T13" fmla="*/ 3 h 119"/>
                <a:gd name="T14" fmla="*/ 3 w 177"/>
                <a:gd name="T15" fmla="*/ 2 h 119"/>
                <a:gd name="T16" fmla="*/ 5 w 177"/>
                <a:gd name="T17" fmla="*/ 1 h 119"/>
                <a:gd name="T18" fmla="*/ 7 w 177"/>
                <a:gd name="T19" fmla="*/ 0 h 119"/>
                <a:gd name="T20" fmla="*/ 9 w 177"/>
                <a:gd name="T21" fmla="*/ 0 h 119"/>
                <a:gd name="T22" fmla="*/ 11 w 177"/>
                <a:gd name="T23" fmla="*/ 1 h 119"/>
                <a:gd name="T24" fmla="*/ 14 w 177"/>
                <a:gd name="T25" fmla="*/ 2 h 119"/>
                <a:gd name="T26" fmla="*/ 17 w 177"/>
                <a:gd name="T27" fmla="*/ 4 h 119"/>
                <a:gd name="T28" fmla="*/ 20 w 177"/>
                <a:gd name="T29" fmla="*/ 5 h 119"/>
                <a:gd name="T30" fmla="*/ 24 w 177"/>
                <a:gd name="T31" fmla="*/ 6 h 119"/>
                <a:gd name="T32" fmla="*/ 27 w 177"/>
                <a:gd name="T33" fmla="*/ 8 h 119"/>
                <a:gd name="T34" fmla="*/ 31 w 177"/>
                <a:gd name="T35" fmla="*/ 8 h 119"/>
                <a:gd name="T36" fmla="*/ 34 w 177"/>
                <a:gd name="T37" fmla="*/ 8 h 119"/>
                <a:gd name="T38" fmla="*/ 36 w 177"/>
                <a:gd name="T39" fmla="*/ 8 h 119"/>
                <a:gd name="T40" fmla="*/ 39 w 177"/>
                <a:gd name="T41" fmla="*/ 8 h 119"/>
                <a:gd name="T42" fmla="*/ 41 w 177"/>
                <a:gd name="T43" fmla="*/ 8 h 119"/>
                <a:gd name="T44" fmla="*/ 43 w 177"/>
                <a:gd name="T45" fmla="*/ 8 h 119"/>
                <a:gd name="T46" fmla="*/ 43 w 177"/>
                <a:gd name="T47" fmla="*/ 9 h 119"/>
                <a:gd name="T48" fmla="*/ 44 w 177"/>
                <a:gd name="T49" fmla="*/ 11 h 119"/>
                <a:gd name="T50" fmla="*/ 43 w 177"/>
                <a:gd name="T51" fmla="*/ 13 h 119"/>
                <a:gd name="T52" fmla="*/ 41 w 177"/>
                <a:gd name="T53" fmla="*/ 16 h 119"/>
                <a:gd name="T54" fmla="*/ 39 w 177"/>
                <a:gd name="T55" fmla="*/ 18 h 119"/>
                <a:gd name="T56" fmla="*/ 38 w 177"/>
                <a:gd name="T57" fmla="*/ 22 h 119"/>
                <a:gd name="T58" fmla="*/ 35 w 177"/>
                <a:gd name="T59" fmla="*/ 24 h 119"/>
                <a:gd name="T60" fmla="*/ 34 w 177"/>
                <a:gd name="T61" fmla="*/ 27 h 119"/>
                <a:gd name="T62" fmla="*/ 33 w 177"/>
                <a:gd name="T63" fmla="*/ 28 h 119"/>
                <a:gd name="T64" fmla="*/ 33 w 177"/>
                <a:gd name="T65" fmla="*/ 29 h 119"/>
                <a:gd name="T66" fmla="*/ 25 w 177"/>
                <a:gd name="T67" fmla="*/ 25 h 119"/>
                <a:gd name="T68" fmla="*/ 30 w 177"/>
                <a:gd name="T69" fmla="*/ 13 h 119"/>
                <a:gd name="T70" fmla="*/ 11 w 177"/>
                <a:gd name="T71" fmla="*/ 7 h 119"/>
                <a:gd name="T72" fmla="*/ 9 w 177"/>
                <a:gd name="T73" fmla="*/ 16 h 119"/>
                <a:gd name="T74" fmla="*/ 0 w 177"/>
                <a:gd name="T75" fmla="*/ 21 h 119"/>
                <a:gd name="T76" fmla="*/ 0 w 177"/>
                <a:gd name="T77" fmla="*/ 13 h 119"/>
                <a:gd name="T78" fmla="*/ 0 w 177"/>
                <a:gd name="T79" fmla="*/ 13 h 1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7" h="119">
                  <a:moveTo>
                    <a:pt x="2" y="55"/>
                  </a:moveTo>
                  <a:lnTo>
                    <a:pt x="2" y="53"/>
                  </a:lnTo>
                  <a:lnTo>
                    <a:pt x="2" y="48"/>
                  </a:lnTo>
                  <a:lnTo>
                    <a:pt x="2" y="40"/>
                  </a:lnTo>
                  <a:lnTo>
                    <a:pt x="4" y="33"/>
                  </a:lnTo>
                  <a:lnTo>
                    <a:pt x="5" y="24"/>
                  </a:lnTo>
                  <a:lnTo>
                    <a:pt x="10" y="14"/>
                  </a:lnTo>
                  <a:lnTo>
                    <a:pt x="14" y="9"/>
                  </a:lnTo>
                  <a:lnTo>
                    <a:pt x="21" y="5"/>
                  </a:lnTo>
                  <a:lnTo>
                    <a:pt x="28" y="0"/>
                  </a:lnTo>
                  <a:lnTo>
                    <a:pt x="36" y="2"/>
                  </a:lnTo>
                  <a:lnTo>
                    <a:pt x="46" y="5"/>
                  </a:lnTo>
                  <a:lnTo>
                    <a:pt x="58" y="11"/>
                  </a:lnTo>
                  <a:lnTo>
                    <a:pt x="70" y="16"/>
                  </a:lnTo>
                  <a:lnTo>
                    <a:pt x="82" y="23"/>
                  </a:lnTo>
                  <a:lnTo>
                    <a:pt x="96" y="26"/>
                  </a:lnTo>
                  <a:lnTo>
                    <a:pt x="110" y="33"/>
                  </a:lnTo>
                  <a:lnTo>
                    <a:pt x="124" y="33"/>
                  </a:lnTo>
                  <a:lnTo>
                    <a:pt x="136" y="35"/>
                  </a:lnTo>
                  <a:lnTo>
                    <a:pt x="146" y="33"/>
                  </a:lnTo>
                  <a:lnTo>
                    <a:pt x="158" y="33"/>
                  </a:lnTo>
                  <a:lnTo>
                    <a:pt x="165" y="33"/>
                  </a:lnTo>
                  <a:lnTo>
                    <a:pt x="172" y="35"/>
                  </a:lnTo>
                  <a:lnTo>
                    <a:pt x="173" y="38"/>
                  </a:lnTo>
                  <a:lnTo>
                    <a:pt x="177" y="45"/>
                  </a:lnTo>
                  <a:lnTo>
                    <a:pt x="173" y="53"/>
                  </a:lnTo>
                  <a:lnTo>
                    <a:pt x="166" y="64"/>
                  </a:lnTo>
                  <a:lnTo>
                    <a:pt x="158" y="74"/>
                  </a:lnTo>
                  <a:lnTo>
                    <a:pt x="153" y="88"/>
                  </a:lnTo>
                  <a:lnTo>
                    <a:pt x="142" y="98"/>
                  </a:lnTo>
                  <a:lnTo>
                    <a:pt x="137" y="108"/>
                  </a:lnTo>
                  <a:lnTo>
                    <a:pt x="132" y="115"/>
                  </a:lnTo>
                  <a:lnTo>
                    <a:pt x="132" y="119"/>
                  </a:lnTo>
                  <a:lnTo>
                    <a:pt x="103" y="103"/>
                  </a:lnTo>
                  <a:lnTo>
                    <a:pt x="122" y="55"/>
                  </a:lnTo>
                  <a:lnTo>
                    <a:pt x="45" y="29"/>
                  </a:lnTo>
                  <a:lnTo>
                    <a:pt x="36" y="65"/>
                  </a:lnTo>
                  <a:lnTo>
                    <a:pt x="0" y="86"/>
                  </a:lnTo>
                  <a:lnTo>
                    <a:pt x="2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5"/>
            <p:cNvSpPr>
              <a:spLocks/>
            </p:cNvSpPr>
            <p:nvPr/>
          </p:nvSpPr>
          <p:spPr bwMode="auto">
            <a:xfrm>
              <a:off x="3803" y="1299"/>
              <a:ext cx="220" cy="88"/>
            </a:xfrm>
            <a:custGeom>
              <a:avLst/>
              <a:gdLst>
                <a:gd name="T0" fmla="*/ 4 w 441"/>
                <a:gd name="T1" fmla="*/ 24 h 174"/>
                <a:gd name="T2" fmla="*/ 60 w 441"/>
                <a:gd name="T3" fmla="*/ 22 h 174"/>
                <a:gd name="T4" fmla="*/ 67 w 441"/>
                <a:gd name="T5" fmla="*/ 22 h 174"/>
                <a:gd name="T6" fmla="*/ 67 w 441"/>
                <a:gd name="T7" fmla="*/ 26 h 174"/>
                <a:gd name="T8" fmla="*/ 67 w 441"/>
                <a:gd name="T9" fmla="*/ 31 h 174"/>
                <a:gd name="T10" fmla="*/ 67 w 441"/>
                <a:gd name="T11" fmla="*/ 36 h 174"/>
                <a:gd name="T12" fmla="*/ 69 w 441"/>
                <a:gd name="T13" fmla="*/ 40 h 174"/>
                <a:gd name="T14" fmla="*/ 72 w 441"/>
                <a:gd name="T15" fmla="*/ 43 h 174"/>
                <a:gd name="T16" fmla="*/ 76 w 441"/>
                <a:gd name="T17" fmla="*/ 45 h 174"/>
                <a:gd name="T18" fmla="*/ 80 w 441"/>
                <a:gd name="T19" fmla="*/ 43 h 174"/>
                <a:gd name="T20" fmla="*/ 86 w 441"/>
                <a:gd name="T21" fmla="*/ 41 h 174"/>
                <a:gd name="T22" fmla="*/ 92 w 441"/>
                <a:gd name="T23" fmla="*/ 37 h 174"/>
                <a:gd name="T24" fmla="*/ 98 w 441"/>
                <a:gd name="T25" fmla="*/ 33 h 174"/>
                <a:gd name="T26" fmla="*/ 103 w 441"/>
                <a:gd name="T27" fmla="*/ 29 h 174"/>
                <a:gd name="T28" fmla="*/ 108 w 441"/>
                <a:gd name="T29" fmla="*/ 25 h 174"/>
                <a:gd name="T30" fmla="*/ 109 w 441"/>
                <a:gd name="T31" fmla="*/ 24 h 174"/>
                <a:gd name="T32" fmla="*/ 105 w 441"/>
                <a:gd name="T33" fmla="*/ 20 h 174"/>
                <a:gd name="T34" fmla="*/ 102 w 441"/>
                <a:gd name="T35" fmla="*/ 17 h 174"/>
                <a:gd name="T36" fmla="*/ 97 w 441"/>
                <a:gd name="T37" fmla="*/ 14 h 174"/>
                <a:gd name="T38" fmla="*/ 91 w 441"/>
                <a:gd name="T39" fmla="*/ 11 h 174"/>
                <a:gd name="T40" fmla="*/ 85 w 441"/>
                <a:gd name="T41" fmla="*/ 8 h 174"/>
                <a:gd name="T42" fmla="*/ 78 w 441"/>
                <a:gd name="T43" fmla="*/ 5 h 174"/>
                <a:gd name="T44" fmla="*/ 70 w 441"/>
                <a:gd name="T45" fmla="*/ 3 h 174"/>
                <a:gd name="T46" fmla="*/ 63 w 441"/>
                <a:gd name="T47" fmla="*/ 1 h 174"/>
                <a:gd name="T48" fmla="*/ 56 w 441"/>
                <a:gd name="T49" fmla="*/ 0 h 174"/>
                <a:gd name="T50" fmla="*/ 49 w 441"/>
                <a:gd name="T51" fmla="*/ 1 h 174"/>
                <a:gd name="T52" fmla="*/ 43 w 441"/>
                <a:gd name="T53" fmla="*/ 1 h 174"/>
                <a:gd name="T54" fmla="*/ 37 w 441"/>
                <a:gd name="T55" fmla="*/ 2 h 174"/>
                <a:gd name="T56" fmla="*/ 32 w 441"/>
                <a:gd name="T57" fmla="*/ 3 h 174"/>
                <a:gd name="T58" fmla="*/ 28 w 441"/>
                <a:gd name="T59" fmla="*/ 4 h 174"/>
                <a:gd name="T60" fmla="*/ 26 w 441"/>
                <a:gd name="T61" fmla="*/ 5 h 174"/>
                <a:gd name="T62" fmla="*/ 20 w 441"/>
                <a:gd name="T63" fmla="*/ 5 h 174"/>
                <a:gd name="T64" fmla="*/ 14 w 441"/>
                <a:gd name="T65" fmla="*/ 6 h 174"/>
                <a:gd name="T66" fmla="*/ 12 w 441"/>
                <a:gd name="T67" fmla="*/ 6 h 174"/>
                <a:gd name="T68" fmla="*/ 13 w 441"/>
                <a:gd name="T69" fmla="*/ 7 h 174"/>
                <a:gd name="T70" fmla="*/ 18 w 441"/>
                <a:gd name="T71" fmla="*/ 7 h 174"/>
                <a:gd name="T72" fmla="*/ 23 w 441"/>
                <a:gd name="T73" fmla="*/ 7 h 174"/>
                <a:gd name="T74" fmla="*/ 30 w 441"/>
                <a:gd name="T75" fmla="*/ 7 h 174"/>
                <a:gd name="T76" fmla="*/ 36 w 441"/>
                <a:gd name="T77" fmla="*/ 7 h 174"/>
                <a:gd name="T78" fmla="*/ 40 w 441"/>
                <a:gd name="T79" fmla="*/ 7 h 174"/>
                <a:gd name="T80" fmla="*/ 44 w 441"/>
                <a:gd name="T81" fmla="*/ 7 h 174"/>
                <a:gd name="T82" fmla="*/ 49 w 441"/>
                <a:gd name="T83" fmla="*/ 7 h 174"/>
                <a:gd name="T84" fmla="*/ 53 w 441"/>
                <a:gd name="T85" fmla="*/ 7 h 174"/>
                <a:gd name="T86" fmla="*/ 58 w 441"/>
                <a:gd name="T87" fmla="*/ 7 h 174"/>
                <a:gd name="T88" fmla="*/ 64 w 441"/>
                <a:gd name="T89" fmla="*/ 8 h 174"/>
                <a:gd name="T90" fmla="*/ 71 w 441"/>
                <a:gd name="T91" fmla="*/ 8 h 174"/>
                <a:gd name="T92" fmla="*/ 78 w 441"/>
                <a:gd name="T93" fmla="*/ 10 h 174"/>
                <a:gd name="T94" fmla="*/ 83 w 441"/>
                <a:gd name="T95" fmla="*/ 12 h 174"/>
                <a:gd name="T96" fmla="*/ 88 w 441"/>
                <a:gd name="T97" fmla="*/ 14 h 174"/>
                <a:gd name="T98" fmla="*/ 91 w 441"/>
                <a:gd name="T99" fmla="*/ 17 h 174"/>
                <a:gd name="T100" fmla="*/ 94 w 441"/>
                <a:gd name="T101" fmla="*/ 20 h 174"/>
                <a:gd name="T102" fmla="*/ 96 w 441"/>
                <a:gd name="T103" fmla="*/ 26 h 174"/>
                <a:gd name="T104" fmla="*/ 94 w 441"/>
                <a:gd name="T105" fmla="*/ 30 h 174"/>
                <a:gd name="T106" fmla="*/ 90 w 441"/>
                <a:gd name="T107" fmla="*/ 32 h 174"/>
                <a:gd name="T108" fmla="*/ 86 w 441"/>
                <a:gd name="T109" fmla="*/ 33 h 174"/>
                <a:gd name="T110" fmla="*/ 81 w 441"/>
                <a:gd name="T111" fmla="*/ 33 h 174"/>
                <a:gd name="T112" fmla="*/ 78 w 441"/>
                <a:gd name="T113" fmla="*/ 30 h 174"/>
                <a:gd name="T114" fmla="*/ 76 w 441"/>
                <a:gd name="T115" fmla="*/ 27 h 174"/>
                <a:gd name="T116" fmla="*/ 78 w 441"/>
                <a:gd name="T117" fmla="*/ 21 h 174"/>
                <a:gd name="T118" fmla="*/ 39 w 441"/>
                <a:gd name="T119" fmla="*/ 14 h 174"/>
                <a:gd name="T120" fmla="*/ 9 w 441"/>
                <a:gd name="T121" fmla="*/ 6 h 174"/>
                <a:gd name="T122" fmla="*/ 0 w 441"/>
                <a:gd name="T123" fmla="*/ 10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41" h="174">
                  <a:moveTo>
                    <a:pt x="0" y="37"/>
                  </a:moveTo>
                  <a:lnTo>
                    <a:pt x="19" y="94"/>
                  </a:lnTo>
                  <a:lnTo>
                    <a:pt x="235" y="90"/>
                  </a:lnTo>
                  <a:lnTo>
                    <a:pt x="242" y="87"/>
                  </a:lnTo>
                  <a:lnTo>
                    <a:pt x="256" y="85"/>
                  </a:lnTo>
                  <a:lnTo>
                    <a:pt x="269" y="85"/>
                  </a:lnTo>
                  <a:lnTo>
                    <a:pt x="275" y="94"/>
                  </a:lnTo>
                  <a:lnTo>
                    <a:pt x="269" y="101"/>
                  </a:lnTo>
                  <a:lnTo>
                    <a:pt x="269" y="111"/>
                  </a:lnTo>
                  <a:lnTo>
                    <a:pt x="268" y="121"/>
                  </a:lnTo>
                  <a:lnTo>
                    <a:pt x="269" y="131"/>
                  </a:lnTo>
                  <a:lnTo>
                    <a:pt x="269" y="142"/>
                  </a:lnTo>
                  <a:lnTo>
                    <a:pt x="275" y="152"/>
                  </a:lnTo>
                  <a:lnTo>
                    <a:pt x="278" y="159"/>
                  </a:lnTo>
                  <a:lnTo>
                    <a:pt x="283" y="167"/>
                  </a:lnTo>
                  <a:lnTo>
                    <a:pt x="288" y="171"/>
                  </a:lnTo>
                  <a:lnTo>
                    <a:pt x="297" y="174"/>
                  </a:lnTo>
                  <a:lnTo>
                    <a:pt x="304" y="174"/>
                  </a:lnTo>
                  <a:lnTo>
                    <a:pt x="314" y="174"/>
                  </a:lnTo>
                  <a:lnTo>
                    <a:pt x="323" y="171"/>
                  </a:lnTo>
                  <a:lnTo>
                    <a:pt x="335" y="167"/>
                  </a:lnTo>
                  <a:lnTo>
                    <a:pt x="345" y="161"/>
                  </a:lnTo>
                  <a:lnTo>
                    <a:pt x="360" y="157"/>
                  </a:lnTo>
                  <a:lnTo>
                    <a:pt x="369" y="147"/>
                  </a:lnTo>
                  <a:lnTo>
                    <a:pt x="381" y="140"/>
                  </a:lnTo>
                  <a:lnTo>
                    <a:pt x="393" y="130"/>
                  </a:lnTo>
                  <a:lnTo>
                    <a:pt x="407" y="123"/>
                  </a:lnTo>
                  <a:lnTo>
                    <a:pt x="415" y="113"/>
                  </a:lnTo>
                  <a:lnTo>
                    <a:pt x="425" y="106"/>
                  </a:lnTo>
                  <a:lnTo>
                    <a:pt x="434" y="99"/>
                  </a:lnTo>
                  <a:lnTo>
                    <a:pt x="441" y="94"/>
                  </a:lnTo>
                  <a:lnTo>
                    <a:pt x="437" y="92"/>
                  </a:lnTo>
                  <a:lnTo>
                    <a:pt x="429" y="83"/>
                  </a:lnTo>
                  <a:lnTo>
                    <a:pt x="422" y="78"/>
                  </a:lnTo>
                  <a:lnTo>
                    <a:pt x="415" y="73"/>
                  </a:lnTo>
                  <a:lnTo>
                    <a:pt x="408" y="66"/>
                  </a:lnTo>
                  <a:lnTo>
                    <a:pt x="400" y="63"/>
                  </a:lnTo>
                  <a:lnTo>
                    <a:pt x="388" y="54"/>
                  </a:lnTo>
                  <a:lnTo>
                    <a:pt x="376" y="47"/>
                  </a:lnTo>
                  <a:lnTo>
                    <a:pt x="364" y="41"/>
                  </a:lnTo>
                  <a:lnTo>
                    <a:pt x="353" y="35"/>
                  </a:lnTo>
                  <a:lnTo>
                    <a:pt x="340" y="29"/>
                  </a:lnTo>
                  <a:lnTo>
                    <a:pt x="326" y="22"/>
                  </a:lnTo>
                  <a:lnTo>
                    <a:pt x="312" y="17"/>
                  </a:lnTo>
                  <a:lnTo>
                    <a:pt x="299" y="15"/>
                  </a:lnTo>
                  <a:lnTo>
                    <a:pt x="283" y="10"/>
                  </a:lnTo>
                  <a:lnTo>
                    <a:pt x="269" y="5"/>
                  </a:lnTo>
                  <a:lnTo>
                    <a:pt x="254" y="1"/>
                  </a:lnTo>
                  <a:lnTo>
                    <a:pt x="240" y="1"/>
                  </a:lnTo>
                  <a:lnTo>
                    <a:pt x="227" y="0"/>
                  </a:lnTo>
                  <a:lnTo>
                    <a:pt x="213" y="0"/>
                  </a:lnTo>
                  <a:lnTo>
                    <a:pt x="199" y="1"/>
                  </a:lnTo>
                  <a:lnTo>
                    <a:pt x="187" y="3"/>
                  </a:lnTo>
                  <a:lnTo>
                    <a:pt x="173" y="3"/>
                  </a:lnTo>
                  <a:lnTo>
                    <a:pt x="160" y="5"/>
                  </a:lnTo>
                  <a:lnTo>
                    <a:pt x="148" y="6"/>
                  </a:lnTo>
                  <a:lnTo>
                    <a:pt x="139" y="10"/>
                  </a:lnTo>
                  <a:lnTo>
                    <a:pt x="129" y="10"/>
                  </a:lnTo>
                  <a:lnTo>
                    <a:pt x="122" y="13"/>
                  </a:lnTo>
                  <a:lnTo>
                    <a:pt x="113" y="15"/>
                  </a:lnTo>
                  <a:lnTo>
                    <a:pt x="110" y="17"/>
                  </a:lnTo>
                  <a:lnTo>
                    <a:pt x="105" y="17"/>
                  </a:lnTo>
                  <a:lnTo>
                    <a:pt x="96" y="17"/>
                  </a:lnTo>
                  <a:lnTo>
                    <a:pt x="81" y="18"/>
                  </a:lnTo>
                  <a:lnTo>
                    <a:pt x="69" y="22"/>
                  </a:lnTo>
                  <a:lnTo>
                    <a:pt x="57" y="22"/>
                  </a:lnTo>
                  <a:lnTo>
                    <a:pt x="50" y="24"/>
                  </a:lnTo>
                  <a:lnTo>
                    <a:pt x="48" y="24"/>
                  </a:lnTo>
                  <a:lnTo>
                    <a:pt x="52" y="25"/>
                  </a:lnTo>
                  <a:lnTo>
                    <a:pt x="55" y="25"/>
                  </a:lnTo>
                  <a:lnTo>
                    <a:pt x="64" y="27"/>
                  </a:lnTo>
                  <a:lnTo>
                    <a:pt x="72" y="25"/>
                  </a:lnTo>
                  <a:lnTo>
                    <a:pt x="81" y="25"/>
                  </a:lnTo>
                  <a:lnTo>
                    <a:pt x="95" y="25"/>
                  </a:lnTo>
                  <a:lnTo>
                    <a:pt x="108" y="25"/>
                  </a:lnTo>
                  <a:lnTo>
                    <a:pt x="122" y="25"/>
                  </a:lnTo>
                  <a:lnTo>
                    <a:pt x="137" y="25"/>
                  </a:lnTo>
                  <a:lnTo>
                    <a:pt x="144" y="25"/>
                  </a:lnTo>
                  <a:lnTo>
                    <a:pt x="153" y="25"/>
                  </a:lnTo>
                  <a:lnTo>
                    <a:pt x="161" y="25"/>
                  </a:lnTo>
                  <a:lnTo>
                    <a:pt x="172" y="25"/>
                  </a:lnTo>
                  <a:lnTo>
                    <a:pt x="179" y="25"/>
                  </a:lnTo>
                  <a:lnTo>
                    <a:pt x="189" y="25"/>
                  </a:lnTo>
                  <a:lnTo>
                    <a:pt x="196" y="25"/>
                  </a:lnTo>
                  <a:lnTo>
                    <a:pt x="206" y="25"/>
                  </a:lnTo>
                  <a:lnTo>
                    <a:pt x="213" y="25"/>
                  </a:lnTo>
                  <a:lnTo>
                    <a:pt x="221" y="27"/>
                  </a:lnTo>
                  <a:lnTo>
                    <a:pt x="232" y="27"/>
                  </a:lnTo>
                  <a:lnTo>
                    <a:pt x="240" y="29"/>
                  </a:lnTo>
                  <a:lnTo>
                    <a:pt x="256" y="29"/>
                  </a:lnTo>
                  <a:lnTo>
                    <a:pt x="271" y="32"/>
                  </a:lnTo>
                  <a:lnTo>
                    <a:pt x="287" y="32"/>
                  </a:lnTo>
                  <a:lnTo>
                    <a:pt x="302" y="37"/>
                  </a:lnTo>
                  <a:lnTo>
                    <a:pt x="314" y="39"/>
                  </a:lnTo>
                  <a:lnTo>
                    <a:pt x="326" y="44"/>
                  </a:lnTo>
                  <a:lnTo>
                    <a:pt x="335" y="47"/>
                  </a:lnTo>
                  <a:lnTo>
                    <a:pt x="345" y="51"/>
                  </a:lnTo>
                  <a:lnTo>
                    <a:pt x="353" y="56"/>
                  </a:lnTo>
                  <a:lnTo>
                    <a:pt x="360" y="61"/>
                  </a:lnTo>
                  <a:lnTo>
                    <a:pt x="367" y="65"/>
                  </a:lnTo>
                  <a:lnTo>
                    <a:pt x="374" y="71"/>
                  </a:lnTo>
                  <a:lnTo>
                    <a:pt x="379" y="80"/>
                  </a:lnTo>
                  <a:lnTo>
                    <a:pt x="384" y="92"/>
                  </a:lnTo>
                  <a:lnTo>
                    <a:pt x="384" y="101"/>
                  </a:lnTo>
                  <a:lnTo>
                    <a:pt x="384" y="111"/>
                  </a:lnTo>
                  <a:lnTo>
                    <a:pt x="377" y="116"/>
                  </a:lnTo>
                  <a:lnTo>
                    <a:pt x="372" y="123"/>
                  </a:lnTo>
                  <a:lnTo>
                    <a:pt x="362" y="126"/>
                  </a:lnTo>
                  <a:lnTo>
                    <a:pt x="355" y="130"/>
                  </a:lnTo>
                  <a:lnTo>
                    <a:pt x="345" y="130"/>
                  </a:lnTo>
                  <a:lnTo>
                    <a:pt x="335" y="130"/>
                  </a:lnTo>
                  <a:lnTo>
                    <a:pt x="326" y="128"/>
                  </a:lnTo>
                  <a:lnTo>
                    <a:pt x="319" y="126"/>
                  </a:lnTo>
                  <a:lnTo>
                    <a:pt x="312" y="119"/>
                  </a:lnTo>
                  <a:lnTo>
                    <a:pt x="309" y="111"/>
                  </a:lnTo>
                  <a:lnTo>
                    <a:pt x="307" y="104"/>
                  </a:lnTo>
                  <a:lnTo>
                    <a:pt x="309" y="95"/>
                  </a:lnTo>
                  <a:lnTo>
                    <a:pt x="312" y="82"/>
                  </a:lnTo>
                  <a:lnTo>
                    <a:pt x="314" y="78"/>
                  </a:lnTo>
                  <a:lnTo>
                    <a:pt x="158" y="54"/>
                  </a:lnTo>
                  <a:lnTo>
                    <a:pt x="55" y="63"/>
                  </a:lnTo>
                  <a:lnTo>
                    <a:pt x="38" y="24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6"/>
            <p:cNvSpPr>
              <a:spLocks/>
            </p:cNvSpPr>
            <p:nvPr/>
          </p:nvSpPr>
          <p:spPr bwMode="auto">
            <a:xfrm>
              <a:off x="3963" y="1349"/>
              <a:ext cx="139" cy="60"/>
            </a:xfrm>
            <a:custGeom>
              <a:avLst/>
              <a:gdLst>
                <a:gd name="T0" fmla="*/ 25 w 280"/>
                <a:gd name="T1" fmla="*/ 0 h 120"/>
                <a:gd name="T2" fmla="*/ 28 w 280"/>
                <a:gd name="T3" fmla="*/ 0 h 120"/>
                <a:gd name="T4" fmla="*/ 32 w 280"/>
                <a:gd name="T5" fmla="*/ 0 h 120"/>
                <a:gd name="T6" fmla="*/ 36 w 280"/>
                <a:gd name="T7" fmla="*/ 0 h 120"/>
                <a:gd name="T8" fmla="*/ 41 w 280"/>
                <a:gd name="T9" fmla="*/ 0 h 120"/>
                <a:gd name="T10" fmla="*/ 45 w 280"/>
                <a:gd name="T11" fmla="*/ 0 h 120"/>
                <a:gd name="T12" fmla="*/ 50 w 280"/>
                <a:gd name="T13" fmla="*/ 1 h 120"/>
                <a:gd name="T14" fmla="*/ 55 w 280"/>
                <a:gd name="T15" fmla="*/ 2 h 120"/>
                <a:gd name="T16" fmla="*/ 60 w 280"/>
                <a:gd name="T17" fmla="*/ 2 h 120"/>
                <a:gd name="T18" fmla="*/ 63 w 280"/>
                <a:gd name="T19" fmla="*/ 4 h 120"/>
                <a:gd name="T20" fmla="*/ 66 w 280"/>
                <a:gd name="T21" fmla="*/ 7 h 120"/>
                <a:gd name="T22" fmla="*/ 68 w 280"/>
                <a:gd name="T23" fmla="*/ 11 h 120"/>
                <a:gd name="T24" fmla="*/ 68 w 280"/>
                <a:gd name="T25" fmla="*/ 17 h 120"/>
                <a:gd name="T26" fmla="*/ 63 w 280"/>
                <a:gd name="T27" fmla="*/ 23 h 120"/>
                <a:gd name="T28" fmla="*/ 57 w 280"/>
                <a:gd name="T29" fmla="*/ 27 h 120"/>
                <a:gd name="T30" fmla="*/ 53 w 280"/>
                <a:gd name="T31" fmla="*/ 29 h 120"/>
                <a:gd name="T32" fmla="*/ 47 w 280"/>
                <a:gd name="T33" fmla="*/ 30 h 120"/>
                <a:gd name="T34" fmla="*/ 39 w 280"/>
                <a:gd name="T35" fmla="*/ 28 h 120"/>
                <a:gd name="T36" fmla="*/ 33 w 280"/>
                <a:gd name="T37" fmla="*/ 24 h 120"/>
                <a:gd name="T38" fmla="*/ 28 w 280"/>
                <a:gd name="T39" fmla="*/ 22 h 120"/>
                <a:gd name="T40" fmla="*/ 22 w 280"/>
                <a:gd name="T41" fmla="*/ 20 h 120"/>
                <a:gd name="T42" fmla="*/ 19 w 280"/>
                <a:gd name="T43" fmla="*/ 19 h 120"/>
                <a:gd name="T44" fmla="*/ 14 w 280"/>
                <a:gd name="T45" fmla="*/ 18 h 120"/>
                <a:gd name="T46" fmla="*/ 10 w 280"/>
                <a:gd name="T47" fmla="*/ 17 h 120"/>
                <a:gd name="T48" fmla="*/ 5 w 280"/>
                <a:gd name="T49" fmla="*/ 16 h 120"/>
                <a:gd name="T50" fmla="*/ 0 w 280"/>
                <a:gd name="T51" fmla="*/ 16 h 120"/>
                <a:gd name="T52" fmla="*/ 1 w 280"/>
                <a:gd name="T53" fmla="*/ 15 h 120"/>
                <a:gd name="T54" fmla="*/ 4 w 280"/>
                <a:gd name="T55" fmla="*/ 12 h 120"/>
                <a:gd name="T56" fmla="*/ 9 w 280"/>
                <a:gd name="T57" fmla="*/ 11 h 120"/>
                <a:gd name="T58" fmla="*/ 14 w 280"/>
                <a:gd name="T59" fmla="*/ 11 h 120"/>
                <a:gd name="T60" fmla="*/ 22 w 280"/>
                <a:gd name="T61" fmla="*/ 12 h 120"/>
                <a:gd name="T62" fmla="*/ 27 w 280"/>
                <a:gd name="T63" fmla="*/ 15 h 120"/>
                <a:gd name="T64" fmla="*/ 31 w 280"/>
                <a:gd name="T65" fmla="*/ 16 h 120"/>
                <a:gd name="T66" fmla="*/ 35 w 280"/>
                <a:gd name="T67" fmla="*/ 17 h 120"/>
                <a:gd name="T68" fmla="*/ 40 w 280"/>
                <a:gd name="T69" fmla="*/ 19 h 120"/>
                <a:gd name="T70" fmla="*/ 44 w 280"/>
                <a:gd name="T71" fmla="*/ 20 h 120"/>
                <a:gd name="T72" fmla="*/ 49 w 280"/>
                <a:gd name="T73" fmla="*/ 20 h 120"/>
                <a:gd name="T74" fmla="*/ 53 w 280"/>
                <a:gd name="T75" fmla="*/ 20 h 120"/>
                <a:gd name="T76" fmla="*/ 56 w 280"/>
                <a:gd name="T77" fmla="*/ 20 h 120"/>
                <a:gd name="T78" fmla="*/ 60 w 280"/>
                <a:gd name="T79" fmla="*/ 17 h 120"/>
                <a:gd name="T80" fmla="*/ 59 w 280"/>
                <a:gd name="T81" fmla="*/ 13 h 120"/>
                <a:gd name="T82" fmla="*/ 57 w 280"/>
                <a:gd name="T83" fmla="*/ 10 h 120"/>
                <a:gd name="T84" fmla="*/ 54 w 280"/>
                <a:gd name="T85" fmla="*/ 9 h 120"/>
                <a:gd name="T86" fmla="*/ 50 w 280"/>
                <a:gd name="T87" fmla="*/ 9 h 120"/>
                <a:gd name="T88" fmla="*/ 43 w 280"/>
                <a:gd name="T89" fmla="*/ 8 h 120"/>
                <a:gd name="T90" fmla="*/ 37 w 280"/>
                <a:gd name="T91" fmla="*/ 8 h 120"/>
                <a:gd name="T92" fmla="*/ 33 w 280"/>
                <a:gd name="T93" fmla="*/ 8 h 120"/>
                <a:gd name="T94" fmla="*/ 27 w 280"/>
                <a:gd name="T95" fmla="*/ 7 h 120"/>
                <a:gd name="T96" fmla="*/ 20 w 280"/>
                <a:gd name="T97" fmla="*/ 6 h 120"/>
                <a:gd name="T98" fmla="*/ 25 w 280"/>
                <a:gd name="T99" fmla="*/ 0 h 1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80" h="120">
                  <a:moveTo>
                    <a:pt x="100" y="0"/>
                  </a:moveTo>
                  <a:lnTo>
                    <a:pt x="101" y="0"/>
                  </a:lnTo>
                  <a:lnTo>
                    <a:pt x="110" y="0"/>
                  </a:lnTo>
                  <a:lnTo>
                    <a:pt x="115" y="0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9" y="0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66" y="0"/>
                  </a:lnTo>
                  <a:lnTo>
                    <a:pt x="177" y="0"/>
                  </a:lnTo>
                  <a:lnTo>
                    <a:pt x="184" y="0"/>
                  </a:lnTo>
                  <a:lnTo>
                    <a:pt x="194" y="2"/>
                  </a:lnTo>
                  <a:lnTo>
                    <a:pt x="202" y="3"/>
                  </a:lnTo>
                  <a:lnTo>
                    <a:pt x="213" y="5"/>
                  </a:lnTo>
                  <a:lnTo>
                    <a:pt x="223" y="5"/>
                  </a:lnTo>
                  <a:lnTo>
                    <a:pt x="233" y="7"/>
                  </a:lnTo>
                  <a:lnTo>
                    <a:pt x="242" y="8"/>
                  </a:lnTo>
                  <a:lnTo>
                    <a:pt x="247" y="12"/>
                  </a:lnTo>
                  <a:lnTo>
                    <a:pt x="254" y="15"/>
                  </a:lnTo>
                  <a:lnTo>
                    <a:pt x="259" y="24"/>
                  </a:lnTo>
                  <a:lnTo>
                    <a:pt x="266" y="27"/>
                  </a:lnTo>
                  <a:lnTo>
                    <a:pt x="273" y="36"/>
                  </a:lnTo>
                  <a:lnTo>
                    <a:pt x="276" y="43"/>
                  </a:lnTo>
                  <a:lnTo>
                    <a:pt x="280" y="55"/>
                  </a:lnTo>
                  <a:lnTo>
                    <a:pt x="276" y="65"/>
                  </a:lnTo>
                  <a:lnTo>
                    <a:pt x="266" y="77"/>
                  </a:lnTo>
                  <a:lnTo>
                    <a:pt x="254" y="91"/>
                  </a:lnTo>
                  <a:lnTo>
                    <a:pt x="240" y="103"/>
                  </a:lnTo>
                  <a:lnTo>
                    <a:pt x="230" y="106"/>
                  </a:lnTo>
                  <a:lnTo>
                    <a:pt x="223" y="110"/>
                  </a:lnTo>
                  <a:lnTo>
                    <a:pt x="214" y="113"/>
                  </a:lnTo>
                  <a:lnTo>
                    <a:pt x="206" y="118"/>
                  </a:lnTo>
                  <a:lnTo>
                    <a:pt x="189" y="120"/>
                  </a:lnTo>
                  <a:lnTo>
                    <a:pt x="175" y="118"/>
                  </a:lnTo>
                  <a:lnTo>
                    <a:pt x="160" y="110"/>
                  </a:lnTo>
                  <a:lnTo>
                    <a:pt x="144" y="101"/>
                  </a:lnTo>
                  <a:lnTo>
                    <a:pt x="134" y="94"/>
                  </a:lnTo>
                  <a:lnTo>
                    <a:pt x="124" y="91"/>
                  </a:lnTo>
                  <a:lnTo>
                    <a:pt x="113" y="86"/>
                  </a:lnTo>
                  <a:lnTo>
                    <a:pt x="101" y="80"/>
                  </a:lnTo>
                  <a:lnTo>
                    <a:pt x="91" y="77"/>
                  </a:lnTo>
                  <a:lnTo>
                    <a:pt x="84" y="75"/>
                  </a:lnTo>
                  <a:lnTo>
                    <a:pt x="76" y="74"/>
                  </a:lnTo>
                  <a:lnTo>
                    <a:pt x="69" y="72"/>
                  </a:lnTo>
                  <a:lnTo>
                    <a:pt x="58" y="70"/>
                  </a:lnTo>
                  <a:lnTo>
                    <a:pt x="52" y="68"/>
                  </a:lnTo>
                  <a:lnTo>
                    <a:pt x="41" y="67"/>
                  </a:lnTo>
                  <a:lnTo>
                    <a:pt x="36" y="67"/>
                  </a:lnTo>
                  <a:lnTo>
                    <a:pt x="21" y="63"/>
                  </a:lnTo>
                  <a:lnTo>
                    <a:pt x="10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4" y="58"/>
                  </a:lnTo>
                  <a:lnTo>
                    <a:pt x="12" y="53"/>
                  </a:lnTo>
                  <a:lnTo>
                    <a:pt x="17" y="48"/>
                  </a:lnTo>
                  <a:lnTo>
                    <a:pt x="26" y="44"/>
                  </a:lnTo>
                  <a:lnTo>
                    <a:pt x="36" y="43"/>
                  </a:lnTo>
                  <a:lnTo>
                    <a:pt x="45" y="43"/>
                  </a:lnTo>
                  <a:lnTo>
                    <a:pt x="58" y="43"/>
                  </a:lnTo>
                  <a:lnTo>
                    <a:pt x="74" y="44"/>
                  </a:lnTo>
                  <a:lnTo>
                    <a:pt x="89" y="48"/>
                  </a:lnTo>
                  <a:lnTo>
                    <a:pt x="105" y="55"/>
                  </a:lnTo>
                  <a:lnTo>
                    <a:pt x="110" y="58"/>
                  </a:lnTo>
                  <a:lnTo>
                    <a:pt x="118" y="60"/>
                  </a:lnTo>
                  <a:lnTo>
                    <a:pt x="125" y="63"/>
                  </a:lnTo>
                  <a:lnTo>
                    <a:pt x="136" y="67"/>
                  </a:lnTo>
                  <a:lnTo>
                    <a:pt x="142" y="68"/>
                  </a:lnTo>
                  <a:lnTo>
                    <a:pt x="151" y="72"/>
                  </a:lnTo>
                  <a:lnTo>
                    <a:pt x="161" y="75"/>
                  </a:lnTo>
                  <a:lnTo>
                    <a:pt x="172" y="77"/>
                  </a:lnTo>
                  <a:lnTo>
                    <a:pt x="180" y="79"/>
                  </a:lnTo>
                  <a:lnTo>
                    <a:pt x="189" y="80"/>
                  </a:lnTo>
                  <a:lnTo>
                    <a:pt x="197" y="80"/>
                  </a:lnTo>
                  <a:lnTo>
                    <a:pt x="208" y="82"/>
                  </a:lnTo>
                  <a:lnTo>
                    <a:pt x="214" y="80"/>
                  </a:lnTo>
                  <a:lnTo>
                    <a:pt x="223" y="80"/>
                  </a:lnTo>
                  <a:lnTo>
                    <a:pt x="228" y="79"/>
                  </a:lnTo>
                  <a:lnTo>
                    <a:pt x="235" y="77"/>
                  </a:lnTo>
                  <a:lnTo>
                    <a:pt x="242" y="68"/>
                  </a:lnTo>
                  <a:lnTo>
                    <a:pt x="244" y="58"/>
                  </a:lnTo>
                  <a:lnTo>
                    <a:pt x="240" y="50"/>
                  </a:lnTo>
                  <a:lnTo>
                    <a:pt x="238" y="43"/>
                  </a:lnTo>
                  <a:lnTo>
                    <a:pt x="232" y="38"/>
                  </a:lnTo>
                  <a:lnTo>
                    <a:pt x="226" y="38"/>
                  </a:lnTo>
                  <a:lnTo>
                    <a:pt x="218" y="36"/>
                  </a:lnTo>
                  <a:lnTo>
                    <a:pt x="211" y="36"/>
                  </a:lnTo>
                  <a:lnTo>
                    <a:pt x="201" y="36"/>
                  </a:lnTo>
                  <a:lnTo>
                    <a:pt x="190" y="36"/>
                  </a:lnTo>
                  <a:lnTo>
                    <a:pt x="175" y="32"/>
                  </a:lnTo>
                  <a:lnTo>
                    <a:pt x="160" y="32"/>
                  </a:lnTo>
                  <a:lnTo>
                    <a:pt x="151" y="31"/>
                  </a:lnTo>
                  <a:lnTo>
                    <a:pt x="142" y="29"/>
                  </a:lnTo>
                  <a:lnTo>
                    <a:pt x="134" y="29"/>
                  </a:lnTo>
                  <a:lnTo>
                    <a:pt x="125" y="29"/>
                  </a:lnTo>
                  <a:lnTo>
                    <a:pt x="108" y="27"/>
                  </a:lnTo>
                  <a:lnTo>
                    <a:pt x="94" y="26"/>
                  </a:lnTo>
                  <a:lnTo>
                    <a:pt x="81" y="24"/>
                  </a:lnTo>
                  <a:lnTo>
                    <a:pt x="72" y="24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7"/>
            <p:cNvSpPr>
              <a:spLocks/>
            </p:cNvSpPr>
            <p:nvPr/>
          </p:nvSpPr>
          <p:spPr bwMode="auto">
            <a:xfrm>
              <a:off x="4054" y="1285"/>
              <a:ext cx="97" cy="56"/>
            </a:xfrm>
            <a:custGeom>
              <a:avLst/>
              <a:gdLst>
                <a:gd name="T0" fmla="*/ 12 w 193"/>
                <a:gd name="T1" fmla="*/ 1 h 113"/>
                <a:gd name="T2" fmla="*/ 9 w 193"/>
                <a:gd name="T3" fmla="*/ 4 h 113"/>
                <a:gd name="T4" fmla="*/ 5 w 193"/>
                <a:gd name="T5" fmla="*/ 10 h 113"/>
                <a:gd name="T6" fmla="*/ 2 w 193"/>
                <a:gd name="T7" fmla="*/ 16 h 113"/>
                <a:gd name="T8" fmla="*/ 0 w 193"/>
                <a:gd name="T9" fmla="*/ 20 h 113"/>
                <a:gd name="T10" fmla="*/ 2 w 193"/>
                <a:gd name="T11" fmla="*/ 22 h 113"/>
                <a:gd name="T12" fmla="*/ 6 w 193"/>
                <a:gd name="T13" fmla="*/ 23 h 113"/>
                <a:gd name="T14" fmla="*/ 11 w 193"/>
                <a:gd name="T15" fmla="*/ 23 h 113"/>
                <a:gd name="T16" fmla="*/ 16 w 193"/>
                <a:gd name="T17" fmla="*/ 23 h 113"/>
                <a:gd name="T18" fmla="*/ 21 w 193"/>
                <a:gd name="T19" fmla="*/ 23 h 113"/>
                <a:gd name="T20" fmla="*/ 25 w 193"/>
                <a:gd name="T21" fmla="*/ 24 h 113"/>
                <a:gd name="T22" fmla="*/ 29 w 193"/>
                <a:gd name="T23" fmla="*/ 25 h 113"/>
                <a:gd name="T24" fmla="*/ 35 w 193"/>
                <a:gd name="T25" fmla="*/ 27 h 113"/>
                <a:gd name="T26" fmla="*/ 41 w 193"/>
                <a:gd name="T27" fmla="*/ 28 h 113"/>
                <a:gd name="T28" fmla="*/ 47 w 193"/>
                <a:gd name="T29" fmla="*/ 25 h 113"/>
                <a:gd name="T30" fmla="*/ 49 w 193"/>
                <a:gd name="T31" fmla="*/ 19 h 113"/>
                <a:gd name="T32" fmla="*/ 45 w 193"/>
                <a:gd name="T33" fmla="*/ 13 h 113"/>
                <a:gd name="T34" fmla="*/ 38 w 193"/>
                <a:gd name="T35" fmla="*/ 11 h 113"/>
                <a:gd name="T36" fmla="*/ 30 w 193"/>
                <a:gd name="T37" fmla="*/ 7 h 113"/>
                <a:gd name="T38" fmla="*/ 26 w 193"/>
                <a:gd name="T39" fmla="*/ 3 h 113"/>
                <a:gd name="T40" fmla="*/ 24 w 193"/>
                <a:gd name="T41" fmla="*/ 3 h 113"/>
                <a:gd name="T42" fmla="*/ 21 w 193"/>
                <a:gd name="T43" fmla="*/ 9 h 113"/>
                <a:gd name="T44" fmla="*/ 21 w 193"/>
                <a:gd name="T45" fmla="*/ 12 h 113"/>
                <a:gd name="T46" fmla="*/ 26 w 193"/>
                <a:gd name="T47" fmla="*/ 13 h 113"/>
                <a:gd name="T48" fmla="*/ 31 w 193"/>
                <a:gd name="T49" fmla="*/ 13 h 113"/>
                <a:gd name="T50" fmla="*/ 35 w 193"/>
                <a:gd name="T51" fmla="*/ 15 h 113"/>
                <a:gd name="T52" fmla="*/ 39 w 193"/>
                <a:gd name="T53" fmla="*/ 19 h 113"/>
                <a:gd name="T54" fmla="*/ 37 w 193"/>
                <a:gd name="T55" fmla="*/ 23 h 113"/>
                <a:gd name="T56" fmla="*/ 32 w 193"/>
                <a:gd name="T57" fmla="*/ 20 h 113"/>
                <a:gd name="T58" fmla="*/ 29 w 193"/>
                <a:gd name="T59" fmla="*/ 19 h 113"/>
                <a:gd name="T60" fmla="*/ 25 w 193"/>
                <a:gd name="T61" fmla="*/ 18 h 113"/>
                <a:gd name="T62" fmla="*/ 20 w 193"/>
                <a:gd name="T63" fmla="*/ 18 h 113"/>
                <a:gd name="T64" fmla="*/ 15 w 193"/>
                <a:gd name="T65" fmla="*/ 19 h 113"/>
                <a:gd name="T66" fmla="*/ 11 w 193"/>
                <a:gd name="T67" fmla="*/ 19 h 113"/>
                <a:gd name="T68" fmla="*/ 11 w 193"/>
                <a:gd name="T69" fmla="*/ 18 h 113"/>
                <a:gd name="T70" fmla="*/ 11 w 193"/>
                <a:gd name="T71" fmla="*/ 14 h 113"/>
                <a:gd name="T72" fmla="*/ 14 w 193"/>
                <a:gd name="T73" fmla="*/ 10 h 113"/>
                <a:gd name="T74" fmla="*/ 17 w 193"/>
                <a:gd name="T75" fmla="*/ 5 h 113"/>
                <a:gd name="T76" fmla="*/ 19 w 193"/>
                <a:gd name="T77" fmla="*/ 2 h 113"/>
                <a:gd name="T78" fmla="*/ 17 w 193"/>
                <a:gd name="T79" fmla="*/ 0 h 113"/>
                <a:gd name="T80" fmla="*/ 13 w 193"/>
                <a:gd name="T81" fmla="*/ 1 h 1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93" h="113">
                  <a:moveTo>
                    <a:pt x="51" y="4"/>
                  </a:moveTo>
                  <a:lnTo>
                    <a:pt x="48" y="6"/>
                  </a:lnTo>
                  <a:lnTo>
                    <a:pt x="44" y="12"/>
                  </a:lnTo>
                  <a:lnTo>
                    <a:pt x="36" y="19"/>
                  </a:lnTo>
                  <a:lnTo>
                    <a:pt x="29" y="31"/>
                  </a:lnTo>
                  <a:lnTo>
                    <a:pt x="18" y="43"/>
                  </a:lnTo>
                  <a:lnTo>
                    <a:pt x="12" y="55"/>
                  </a:lnTo>
                  <a:lnTo>
                    <a:pt x="5" y="65"/>
                  </a:lnTo>
                  <a:lnTo>
                    <a:pt x="1" y="77"/>
                  </a:lnTo>
                  <a:lnTo>
                    <a:pt x="0" y="83"/>
                  </a:lnTo>
                  <a:lnTo>
                    <a:pt x="3" y="89"/>
                  </a:lnTo>
                  <a:lnTo>
                    <a:pt x="6" y="91"/>
                  </a:lnTo>
                  <a:lnTo>
                    <a:pt x="13" y="93"/>
                  </a:lnTo>
                  <a:lnTo>
                    <a:pt x="22" y="93"/>
                  </a:lnTo>
                  <a:lnTo>
                    <a:pt x="32" y="93"/>
                  </a:lnTo>
                  <a:lnTo>
                    <a:pt x="42" y="93"/>
                  </a:lnTo>
                  <a:lnTo>
                    <a:pt x="54" y="93"/>
                  </a:lnTo>
                  <a:lnTo>
                    <a:pt x="63" y="93"/>
                  </a:lnTo>
                  <a:lnTo>
                    <a:pt x="73" y="93"/>
                  </a:lnTo>
                  <a:lnTo>
                    <a:pt x="82" y="93"/>
                  </a:lnTo>
                  <a:lnTo>
                    <a:pt x="92" y="96"/>
                  </a:lnTo>
                  <a:lnTo>
                    <a:pt x="99" y="96"/>
                  </a:lnTo>
                  <a:lnTo>
                    <a:pt x="108" y="100"/>
                  </a:lnTo>
                  <a:lnTo>
                    <a:pt x="116" y="101"/>
                  </a:lnTo>
                  <a:lnTo>
                    <a:pt x="125" y="107"/>
                  </a:lnTo>
                  <a:lnTo>
                    <a:pt x="138" y="108"/>
                  </a:lnTo>
                  <a:lnTo>
                    <a:pt x="154" y="113"/>
                  </a:lnTo>
                  <a:lnTo>
                    <a:pt x="164" y="113"/>
                  </a:lnTo>
                  <a:lnTo>
                    <a:pt x="176" y="110"/>
                  </a:lnTo>
                  <a:lnTo>
                    <a:pt x="185" y="101"/>
                  </a:lnTo>
                  <a:lnTo>
                    <a:pt x="192" y="89"/>
                  </a:lnTo>
                  <a:lnTo>
                    <a:pt x="193" y="76"/>
                  </a:lnTo>
                  <a:lnTo>
                    <a:pt x="190" y="65"/>
                  </a:lnTo>
                  <a:lnTo>
                    <a:pt x="180" y="55"/>
                  </a:lnTo>
                  <a:lnTo>
                    <a:pt x="166" y="50"/>
                  </a:lnTo>
                  <a:lnTo>
                    <a:pt x="149" y="45"/>
                  </a:lnTo>
                  <a:lnTo>
                    <a:pt x="135" y="40"/>
                  </a:lnTo>
                  <a:lnTo>
                    <a:pt x="120" y="30"/>
                  </a:lnTo>
                  <a:lnTo>
                    <a:pt x="108" y="21"/>
                  </a:lnTo>
                  <a:lnTo>
                    <a:pt x="101" y="14"/>
                  </a:lnTo>
                  <a:lnTo>
                    <a:pt x="99" y="9"/>
                  </a:lnTo>
                  <a:lnTo>
                    <a:pt x="96" y="14"/>
                  </a:lnTo>
                  <a:lnTo>
                    <a:pt x="90" y="24"/>
                  </a:lnTo>
                  <a:lnTo>
                    <a:pt x="82" y="38"/>
                  </a:lnTo>
                  <a:lnTo>
                    <a:pt x="77" y="48"/>
                  </a:lnTo>
                  <a:lnTo>
                    <a:pt x="84" y="48"/>
                  </a:lnTo>
                  <a:lnTo>
                    <a:pt x="92" y="48"/>
                  </a:lnTo>
                  <a:lnTo>
                    <a:pt x="102" y="52"/>
                  </a:lnTo>
                  <a:lnTo>
                    <a:pt x="111" y="52"/>
                  </a:lnTo>
                  <a:lnTo>
                    <a:pt x="123" y="55"/>
                  </a:lnTo>
                  <a:lnTo>
                    <a:pt x="132" y="57"/>
                  </a:lnTo>
                  <a:lnTo>
                    <a:pt x="140" y="62"/>
                  </a:lnTo>
                  <a:lnTo>
                    <a:pt x="149" y="69"/>
                  </a:lnTo>
                  <a:lnTo>
                    <a:pt x="154" y="77"/>
                  </a:lnTo>
                  <a:lnTo>
                    <a:pt x="150" y="86"/>
                  </a:lnTo>
                  <a:lnTo>
                    <a:pt x="145" y="93"/>
                  </a:lnTo>
                  <a:lnTo>
                    <a:pt x="137" y="89"/>
                  </a:lnTo>
                  <a:lnTo>
                    <a:pt x="128" y="83"/>
                  </a:lnTo>
                  <a:lnTo>
                    <a:pt x="123" y="77"/>
                  </a:lnTo>
                  <a:lnTo>
                    <a:pt x="116" y="76"/>
                  </a:lnTo>
                  <a:lnTo>
                    <a:pt x="108" y="72"/>
                  </a:lnTo>
                  <a:lnTo>
                    <a:pt x="99" y="72"/>
                  </a:lnTo>
                  <a:lnTo>
                    <a:pt x="89" y="71"/>
                  </a:lnTo>
                  <a:lnTo>
                    <a:pt x="78" y="72"/>
                  </a:lnTo>
                  <a:lnTo>
                    <a:pt x="70" y="72"/>
                  </a:lnTo>
                  <a:lnTo>
                    <a:pt x="60" y="76"/>
                  </a:lnTo>
                  <a:lnTo>
                    <a:pt x="51" y="76"/>
                  </a:lnTo>
                  <a:lnTo>
                    <a:pt x="44" y="76"/>
                  </a:lnTo>
                  <a:lnTo>
                    <a:pt x="41" y="74"/>
                  </a:lnTo>
                  <a:lnTo>
                    <a:pt x="41" y="72"/>
                  </a:lnTo>
                  <a:lnTo>
                    <a:pt x="41" y="65"/>
                  </a:lnTo>
                  <a:lnTo>
                    <a:pt x="44" y="59"/>
                  </a:lnTo>
                  <a:lnTo>
                    <a:pt x="49" y="48"/>
                  </a:lnTo>
                  <a:lnTo>
                    <a:pt x="56" y="42"/>
                  </a:lnTo>
                  <a:lnTo>
                    <a:pt x="61" y="30"/>
                  </a:lnTo>
                  <a:lnTo>
                    <a:pt x="68" y="23"/>
                  </a:lnTo>
                  <a:lnTo>
                    <a:pt x="72" y="14"/>
                  </a:lnTo>
                  <a:lnTo>
                    <a:pt x="75" y="9"/>
                  </a:lnTo>
                  <a:lnTo>
                    <a:pt x="73" y="0"/>
                  </a:lnTo>
                  <a:lnTo>
                    <a:pt x="65" y="0"/>
                  </a:lnTo>
                  <a:lnTo>
                    <a:pt x="54" y="2"/>
                  </a:lnTo>
                  <a:lnTo>
                    <a:pt x="5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8"/>
            <p:cNvSpPr>
              <a:spLocks/>
            </p:cNvSpPr>
            <p:nvPr/>
          </p:nvSpPr>
          <p:spPr bwMode="auto">
            <a:xfrm>
              <a:off x="4077" y="1289"/>
              <a:ext cx="27" cy="20"/>
            </a:xfrm>
            <a:custGeom>
              <a:avLst/>
              <a:gdLst>
                <a:gd name="T0" fmla="*/ 8 w 53"/>
                <a:gd name="T1" fmla="*/ 0 h 39"/>
                <a:gd name="T2" fmla="*/ 14 w 53"/>
                <a:gd name="T3" fmla="*/ 0 h 39"/>
                <a:gd name="T4" fmla="*/ 12 w 53"/>
                <a:gd name="T5" fmla="*/ 7 h 39"/>
                <a:gd name="T6" fmla="*/ 8 w 53"/>
                <a:gd name="T7" fmla="*/ 10 h 39"/>
                <a:gd name="T8" fmla="*/ 0 w 53"/>
                <a:gd name="T9" fmla="*/ 6 h 39"/>
                <a:gd name="T10" fmla="*/ 8 w 53"/>
                <a:gd name="T11" fmla="*/ 0 h 39"/>
                <a:gd name="T12" fmla="*/ 8 w 53"/>
                <a:gd name="T13" fmla="*/ 0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" h="39">
                  <a:moveTo>
                    <a:pt x="29" y="0"/>
                  </a:moveTo>
                  <a:lnTo>
                    <a:pt x="53" y="0"/>
                  </a:lnTo>
                  <a:lnTo>
                    <a:pt x="48" y="26"/>
                  </a:lnTo>
                  <a:lnTo>
                    <a:pt x="31" y="39"/>
                  </a:lnTo>
                  <a:lnTo>
                    <a:pt x="0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9"/>
            <p:cNvSpPr>
              <a:spLocks/>
            </p:cNvSpPr>
            <p:nvPr/>
          </p:nvSpPr>
          <p:spPr bwMode="auto">
            <a:xfrm>
              <a:off x="4131" y="1244"/>
              <a:ext cx="286" cy="99"/>
            </a:xfrm>
            <a:custGeom>
              <a:avLst/>
              <a:gdLst>
                <a:gd name="T0" fmla="*/ 12 w 573"/>
                <a:gd name="T1" fmla="*/ 4 h 197"/>
                <a:gd name="T2" fmla="*/ 3 w 573"/>
                <a:gd name="T3" fmla="*/ 12 h 197"/>
                <a:gd name="T4" fmla="*/ 0 w 573"/>
                <a:gd name="T5" fmla="*/ 20 h 197"/>
                <a:gd name="T6" fmla="*/ 4 w 573"/>
                <a:gd name="T7" fmla="*/ 28 h 197"/>
                <a:gd name="T8" fmla="*/ 12 w 573"/>
                <a:gd name="T9" fmla="*/ 31 h 197"/>
                <a:gd name="T10" fmla="*/ 22 w 573"/>
                <a:gd name="T11" fmla="*/ 30 h 197"/>
                <a:gd name="T12" fmla="*/ 36 w 573"/>
                <a:gd name="T13" fmla="*/ 32 h 197"/>
                <a:gd name="T14" fmla="*/ 50 w 573"/>
                <a:gd name="T15" fmla="*/ 35 h 197"/>
                <a:gd name="T16" fmla="*/ 59 w 573"/>
                <a:gd name="T17" fmla="*/ 37 h 197"/>
                <a:gd name="T18" fmla="*/ 68 w 573"/>
                <a:gd name="T19" fmla="*/ 37 h 197"/>
                <a:gd name="T20" fmla="*/ 79 w 573"/>
                <a:gd name="T21" fmla="*/ 38 h 197"/>
                <a:gd name="T22" fmla="*/ 94 w 573"/>
                <a:gd name="T23" fmla="*/ 41 h 197"/>
                <a:gd name="T24" fmla="*/ 104 w 573"/>
                <a:gd name="T25" fmla="*/ 47 h 197"/>
                <a:gd name="T26" fmla="*/ 115 w 573"/>
                <a:gd name="T27" fmla="*/ 50 h 197"/>
                <a:gd name="T28" fmla="*/ 125 w 573"/>
                <a:gd name="T29" fmla="*/ 47 h 197"/>
                <a:gd name="T30" fmla="*/ 135 w 573"/>
                <a:gd name="T31" fmla="*/ 44 h 197"/>
                <a:gd name="T32" fmla="*/ 143 w 573"/>
                <a:gd name="T33" fmla="*/ 37 h 197"/>
                <a:gd name="T34" fmla="*/ 135 w 573"/>
                <a:gd name="T35" fmla="*/ 30 h 197"/>
                <a:gd name="T36" fmla="*/ 127 w 573"/>
                <a:gd name="T37" fmla="*/ 30 h 197"/>
                <a:gd name="T38" fmla="*/ 117 w 573"/>
                <a:gd name="T39" fmla="*/ 27 h 197"/>
                <a:gd name="T40" fmla="*/ 103 w 573"/>
                <a:gd name="T41" fmla="*/ 22 h 197"/>
                <a:gd name="T42" fmla="*/ 94 w 573"/>
                <a:gd name="T43" fmla="*/ 18 h 197"/>
                <a:gd name="T44" fmla="*/ 82 w 573"/>
                <a:gd name="T45" fmla="*/ 15 h 197"/>
                <a:gd name="T46" fmla="*/ 72 w 573"/>
                <a:gd name="T47" fmla="*/ 11 h 197"/>
                <a:gd name="T48" fmla="*/ 62 w 573"/>
                <a:gd name="T49" fmla="*/ 8 h 197"/>
                <a:gd name="T50" fmla="*/ 52 w 573"/>
                <a:gd name="T51" fmla="*/ 5 h 197"/>
                <a:gd name="T52" fmla="*/ 42 w 573"/>
                <a:gd name="T53" fmla="*/ 1 h 197"/>
                <a:gd name="T54" fmla="*/ 33 w 573"/>
                <a:gd name="T55" fmla="*/ 5 h 197"/>
                <a:gd name="T56" fmla="*/ 46 w 573"/>
                <a:gd name="T57" fmla="*/ 11 h 197"/>
                <a:gd name="T58" fmla="*/ 54 w 573"/>
                <a:gd name="T59" fmla="*/ 14 h 197"/>
                <a:gd name="T60" fmla="*/ 63 w 573"/>
                <a:gd name="T61" fmla="*/ 17 h 197"/>
                <a:gd name="T62" fmla="*/ 73 w 573"/>
                <a:gd name="T63" fmla="*/ 20 h 197"/>
                <a:gd name="T64" fmla="*/ 82 w 573"/>
                <a:gd name="T65" fmla="*/ 23 h 197"/>
                <a:gd name="T66" fmla="*/ 95 w 573"/>
                <a:gd name="T67" fmla="*/ 28 h 197"/>
                <a:gd name="T68" fmla="*/ 106 w 573"/>
                <a:gd name="T69" fmla="*/ 32 h 197"/>
                <a:gd name="T70" fmla="*/ 117 w 573"/>
                <a:gd name="T71" fmla="*/ 34 h 197"/>
                <a:gd name="T72" fmla="*/ 121 w 573"/>
                <a:gd name="T73" fmla="*/ 36 h 197"/>
                <a:gd name="T74" fmla="*/ 116 w 573"/>
                <a:gd name="T75" fmla="*/ 38 h 197"/>
                <a:gd name="T76" fmla="*/ 105 w 573"/>
                <a:gd name="T77" fmla="*/ 39 h 197"/>
                <a:gd name="T78" fmla="*/ 97 w 573"/>
                <a:gd name="T79" fmla="*/ 38 h 197"/>
                <a:gd name="T80" fmla="*/ 87 w 573"/>
                <a:gd name="T81" fmla="*/ 35 h 197"/>
                <a:gd name="T82" fmla="*/ 74 w 573"/>
                <a:gd name="T83" fmla="*/ 32 h 197"/>
                <a:gd name="T84" fmla="*/ 61 w 573"/>
                <a:gd name="T85" fmla="*/ 30 h 197"/>
                <a:gd name="T86" fmla="*/ 51 w 573"/>
                <a:gd name="T87" fmla="*/ 28 h 197"/>
                <a:gd name="T88" fmla="*/ 40 w 573"/>
                <a:gd name="T89" fmla="*/ 27 h 197"/>
                <a:gd name="T90" fmla="*/ 30 w 573"/>
                <a:gd name="T91" fmla="*/ 25 h 197"/>
                <a:gd name="T92" fmla="*/ 19 w 573"/>
                <a:gd name="T93" fmla="*/ 22 h 197"/>
                <a:gd name="T94" fmla="*/ 16 w 573"/>
                <a:gd name="T95" fmla="*/ 17 h 197"/>
                <a:gd name="T96" fmla="*/ 26 w 573"/>
                <a:gd name="T97" fmla="*/ 6 h 197"/>
                <a:gd name="T98" fmla="*/ 19 w 573"/>
                <a:gd name="T99" fmla="*/ 2 h 1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73" h="197">
                  <a:moveTo>
                    <a:pt x="64" y="8"/>
                  </a:moveTo>
                  <a:lnTo>
                    <a:pt x="60" y="8"/>
                  </a:lnTo>
                  <a:lnTo>
                    <a:pt x="55" y="12"/>
                  </a:lnTo>
                  <a:lnTo>
                    <a:pt x="48" y="15"/>
                  </a:lnTo>
                  <a:lnTo>
                    <a:pt x="40" y="22"/>
                  </a:lnTo>
                  <a:lnTo>
                    <a:pt x="31" y="29"/>
                  </a:lnTo>
                  <a:lnTo>
                    <a:pt x="21" y="38"/>
                  </a:lnTo>
                  <a:lnTo>
                    <a:pt x="14" y="46"/>
                  </a:lnTo>
                  <a:lnTo>
                    <a:pt x="9" y="56"/>
                  </a:lnTo>
                  <a:lnTo>
                    <a:pt x="2" y="63"/>
                  </a:lnTo>
                  <a:lnTo>
                    <a:pt x="2" y="74"/>
                  </a:lnTo>
                  <a:lnTo>
                    <a:pt x="0" y="80"/>
                  </a:lnTo>
                  <a:lnTo>
                    <a:pt x="2" y="91"/>
                  </a:lnTo>
                  <a:lnTo>
                    <a:pt x="5" y="98"/>
                  </a:lnTo>
                  <a:lnTo>
                    <a:pt x="10" y="106"/>
                  </a:lnTo>
                  <a:lnTo>
                    <a:pt x="17" y="110"/>
                  </a:lnTo>
                  <a:lnTo>
                    <a:pt x="24" y="116"/>
                  </a:lnTo>
                  <a:lnTo>
                    <a:pt x="31" y="118"/>
                  </a:lnTo>
                  <a:lnTo>
                    <a:pt x="38" y="122"/>
                  </a:lnTo>
                  <a:lnTo>
                    <a:pt x="48" y="122"/>
                  </a:lnTo>
                  <a:lnTo>
                    <a:pt x="57" y="122"/>
                  </a:lnTo>
                  <a:lnTo>
                    <a:pt x="65" y="120"/>
                  </a:lnTo>
                  <a:lnTo>
                    <a:pt x="77" y="120"/>
                  </a:lnTo>
                  <a:lnTo>
                    <a:pt x="89" y="120"/>
                  </a:lnTo>
                  <a:lnTo>
                    <a:pt x="103" y="122"/>
                  </a:lnTo>
                  <a:lnTo>
                    <a:pt x="115" y="122"/>
                  </a:lnTo>
                  <a:lnTo>
                    <a:pt x="129" y="125"/>
                  </a:lnTo>
                  <a:lnTo>
                    <a:pt x="144" y="125"/>
                  </a:lnTo>
                  <a:lnTo>
                    <a:pt x="161" y="130"/>
                  </a:lnTo>
                  <a:lnTo>
                    <a:pt x="177" y="134"/>
                  </a:lnTo>
                  <a:lnTo>
                    <a:pt x="194" y="139"/>
                  </a:lnTo>
                  <a:lnTo>
                    <a:pt x="202" y="140"/>
                  </a:lnTo>
                  <a:lnTo>
                    <a:pt x="211" y="142"/>
                  </a:lnTo>
                  <a:lnTo>
                    <a:pt x="220" y="142"/>
                  </a:lnTo>
                  <a:lnTo>
                    <a:pt x="230" y="145"/>
                  </a:lnTo>
                  <a:lnTo>
                    <a:pt x="237" y="145"/>
                  </a:lnTo>
                  <a:lnTo>
                    <a:pt x="247" y="145"/>
                  </a:lnTo>
                  <a:lnTo>
                    <a:pt x="256" y="145"/>
                  </a:lnTo>
                  <a:lnTo>
                    <a:pt x="266" y="147"/>
                  </a:lnTo>
                  <a:lnTo>
                    <a:pt x="273" y="147"/>
                  </a:lnTo>
                  <a:lnTo>
                    <a:pt x="283" y="149"/>
                  </a:lnTo>
                  <a:lnTo>
                    <a:pt x="292" y="149"/>
                  </a:lnTo>
                  <a:lnTo>
                    <a:pt x="300" y="151"/>
                  </a:lnTo>
                  <a:lnTo>
                    <a:pt x="316" y="152"/>
                  </a:lnTo>
                  <a:lnTo>
                    <a:pt x="333" y="156"/>
                  </a:lnTo>
                  <a:lnTo>
                    <a:pt x="348" y="157"/>
                  </a:lnTo>
                  <a:lnTo>
                    <a:pt x="364" y="161"/>
                  </a:lnTo>
                  <a:lnTo>
                    <a:pt x="376" y="164"/>
                  </a:lnTo>
                  <a:lnTo>
                    <a:pt x="388" y="169"/>
                  </a:lnTo>
                  <a:lnTo>
                    <a:pt x="398" y="173"/>
                  </a:lnTo>
                  <a:lnTo>
                    <a:pt x="408" y="180"/>
                  </a:lnTo>
                  <a:lnTo>
                    <a:pt x="417" y="185"/>
                  </a:lnTo>
                  <a:lnTo>
                    <a:pt x="425" y="188"/>
                  </a:lnTo>
                  <a:lnTo>
                    <a:pt x="436" y="192"/>
                  </a:lnTo>
                  <a:lnTo>
                    <a:pt x="444" y="197"/>
                  </a:lnTo>
                  <a:lnTo>
                    <a:pt x="460" y="197"/>
                  </a:lnTo>
                  <a:lnTo>
                    <a:pt x="477" y="197"/>
                  </a:lnTo>
                  <a:lnTo>
                    <a:pt x="485" y="193"/>
                  </a:lnTo>
                  <a:lnTo>
                    <a:pt x="494" y="192"/>
                  </a:lnTo>
                  <a:lnTo>
                    <a:pt x="502" y="188"/>
                  </a:lnTo>
                  <a:lnTo>
                    <a:pt x="513" y="188"/>
                  </a:lnTo>
                  <a:lnTo>
                    <a:pt x="521" y="183"/>
                  </a:lnTo>
                  <a:lnTo>
                    <a:pt x="532" y="180"/>
                  </a:lnTo>
                  <a:lnTo>
                    <a:pt x="540" y="176"/>
                  </a:lnTo>
                  <a:lnTo>
                    <a:pt x="549" y="173"/>
                  </a:lnTo>
                  <a:lnTo>
                    <a:pt x="562" y="168"/>
                  </a:lnTo>
                  <a:lnTo>
                    <a:pt x="573" y="159"/>
                  </a:lnTo>
                  <a:lnTo>
                    <a:pt x="573" y="147"/>
                  </a:lnTo>
                  <a:lnTo>
                    <a:pt x="569" y="137"/>
                  </a:lnTo>
                  <a:lnTo>
                    <a:pt x="561" y="127"/>
                  </a:lnTo>
                  <a:lnTo>
                    <a:pt x="552" y="122"/>
                  </a:lnTo>
                  <a:lnTo>
                    <a:pt x="542" y="118"/>
                  </a:lnTo>
                  <a:lnTo>
                    <a:pt x="532" y="120"/>
                  </a:lnTo>
                  <a:lnTo>
                    <a:pt x="525" y="120"/>
                  </a:lnTo>
                  <a:lnTo>
                    <a:pt x="518" y="120"/>
                  </a:lnTo>
                  <a:lnTo>
                    <a:pt x="511" y="120"/>
                  </a:lnTo>
                  <a:lnTo>
                    <a:pt x="502" y="120"/>
                  </a:lnTo>
                  <a:lnTo>
                    <a:pt x="492" y="115"/>
                  </a:lnTo>
                  <a:lnTo>
                    <a:pt x="482" y="111"/>
                  </a:lnTo>
                  <a:lnTo>
                    <a:pt x="468" y="108"/>
                  </a:lnTo>
                  <a:lnTo>
                    <a:pt x="454" y="103"/>
                  </a:lnTo>
                  <a:lnTo>
                    <a:pt x="437" y="94"/>
                  </a:lnTo>
                  <a:lnTo>
                    <a:pt x="422" y="89"/>
                  </a:lnTo>
                  <a:lnTo>
                    <a:pt x="413" y="86"/>
                  </a:lnTo>
                  <a:lnTo>
                    <a:pt x="405" y="82"/>
                  </a:lnTo>
                  <a:lnTo>
                    <a:pt x="394" y="79"/>
                  </a:lnTo>
                  <a:lnTo>
                    <a:pt x="386" y="77"/>
                  </a:lnTo>
                  <a:lnTo>
                    <a:pt x="376" y="72"/>
                  </a:lnTo>
                  <a:lnTo>
                    <a:pt x="364" y="68"/>
                  </a:lnTo>
                  <a:lnTo>
                    <a:pt x="353" y="65"/>
                  </a:lnTo>
                  <a:lnTo>
                    <a:pt x="343" y="63"/>
                  </a:lnTo>
                  <a:lnTo>
                    <a:pt x="331" y="58"/>
                  </a:lnTo>
                  <a:lnTo>
                    <a:pt x="321" y="55"/>
                  </a:lnTo>
                  <a:lnTo>
                    <a:pt x="310" y="51"/>
                  </a:lnTo>
                  <a:lnTo>
                    <a:pt x="300" y="48"/>
                  </a:lnTo>
                  <a:lnTo>
                    <a:pt x="288" y="44"/>
                  </a:lnTo>
                  <a:lnTo>
                    <a:pt x="278" y="41"/>
                  </a:lnTo>
                  <a:lnTo>
                    <a:pt x="268" y="38"/>
                  </a:lnTo>
                  <a:lnTo>
                    <a:pt x="259" y="34"/>
                  </a:lnTo>
                  <a:lnTo>
                    <a:pt x="250" y="31"/>
                  </a:lnTo>
                  <a:lnTo>
                    <a:pt x="240" y="31"/>
                  </a:lnTo>
                  <a:lnTo>
                    <a:pt x="232" y="27"/>
                  </a:lnTo>
                  <a:lnTo>
                    <a:pt x="225" y="26"/>
                  </a:lnTo>
                  <a:lnTo>
                    <a:pt x="209" y="19"/>
                  </a:lnTo>
                  <a:lnTo>
                    <a:pt x="197" y="15"/>
                  </a:lnTo>
                  <a:lnTo>
                    <a:pt x="187" y="10"/>
                  </a:lnTo>
                  <a:lnTo>
                    <a:pt x="180" y="7"/>
                  </a:lnTo>
                  <a:lnTo>
                    <a:pt x="168" y="2"/>
                  </a:lnTo>
                  <a:lnTo>
                    <a:pt x="163" y="0"/>
                  </a:lnTo>
                  <a:lnTo>
                    <a:pt x="118" y="3"/>
                  </a:lnTo>
                  <a:lnTo>
                    <a:pt x="122" y="7"/>
                  </a:lnTo>
                  <a:lnTo>
                    <a:pt x="134" y="17"/>
                  </a:lnTo>
                  <a:lnTo>
                    <a:pt x="142" y="24"/>
                  </a:lnTo>
                  <a:lnTo>
                    <a:pt x="154" y="31"/>
                  </a:lnTo>
                  <a:lnTo>
                    <a:pt x="166" y="36"/>
                  </a:lnTo>
                  <a:lnTo>
                    <a:pt x="184" y="44"/>
                  </a:lnTo>
                  <a:lnTo>
                    <a:pt x="189" y="46"/>
                  </a:lnTo>
                  <a:lnTo>
                    <a:pt x="197" y="48"/>
                  </a:lnTo>
                  <a:lnTo>
                    <a:pt x="206" y="51"/>
                  </a:lnTo>
                  <a:lnTo>
                    <a:pt x="216" y="55"/>
                  </a:lnTo>
                  <a:lnTo>
                    <a:pt x="225" y="56"/>
                  </a:lnTo>
                  <a:lnTo>
                    <a:pt x="235" y="62"/>
                  </a:lnTo>
                  <a:lnTo>
                    <a:pt x="244" y="63"/>
                  </a:lnTo>
                  <a:lnTo>
                    <a:pt x="252" y="67"/>
                  </a:lnTo>
                  <a:lnTo>
                    <a:pt x="262" y="68"/>
                  </a:lnTo>
                  <a:lnTo>
                    <a:pt x="271" y="72"/>
                  </a:lnTo>
                  <a:lnTo>
                    <a:pt x="281" y="74"/>
                  </a:lnTo>
                  <a:lnTo>
                    <a:pt x="292" y="79"/>
                  </a:lnTo>
                  <a:lnTo>
                    <a:pt x="298" y="79"/>
                  </a:lnTo>
                  <a:lnTo>
                    <a:pt x="309" y="82"/>
                  </a:lnTo>
                  <a:lnTo>
                    <a:pt x="317" y="84"/>
                  </a:lnTo>
                  <a:lnTo>
                    <a:pt x="328" y="89"/>
                  </a:lnTo>
                  <a:lnTo>
                    <a:pt x="341" y="94"/>
                  </a:lnTo>
                  <a:lnTo>
                    <a:pt x="357" y="98"/>
                  </a:lnTo>
                  <a:lnTo>
                    <a:pt x="369" y="103"/>
                  </a:lnTo>
                  <a:lnTo>
                    <a:pt x="382" y="110"/>
                  </a:lnTo>
                  <a:lnTo>
                    <a:pt x="393" y="111"/>
                  </a:lnTo>
                  <a:lnTo>
                    <a:pt x="405" y="116"/>
                  </a:lnTo>
                  <a:lnTo>
                    <a:pt x="415" y="120"/>
                  </a:lnTo>
                  <a:lnTo>
                    <a:pt x="425" y="125"/>
                  </a:lnTo>
                  <a:lnTo>
                    <a:pt x="437" y="125"/>
                  </a:lnTo>
                  <a:lnTo>
                    <a:pt x="448" y="128"/>
                  </a:lnTo>
                  <a:lnTo>
                    <a:pt x="456" y="130"/>
                  </a:lnTo>
                  <a:lnTo>
                    <a:pt x="468" y="134"/>
                  </a:lnTo>
                  <a:lnTo>
                    <a:pt x="475" y="135"/>
                  </a:lnTo>
                  <a:lnTo>
                    <a:pt x="482" y="137"/>
                  </a:lnTo>
                  <a:lnTo>
                    <a:pt x="485" y="139"/>
                  </a:lnTo>
                  <a:lnTo>
                    <a:pt x="487" y="142"/>
                  </a:lnTo>
                  <a:lnTo>
                    <a:pt x="484" y="142"/>
                  </a:lnTo>
                  <a:lnTo>
                    <a:pt x="480" y="145"/>
                  </a:lnTo>
                  <a:lnTo>
                    <a:pt x="472" y="147"/>
                  </a:lnTo>
                  <a:lnTo>
                    <a:pt x="465" y="151"/>
                  </a:lnTo>
                  <a:lnTo>
                    <a:pt x="454" y="151"/>
                  </a:lnTo>
                  <a:lnTo>
                    <a:pt x="442" y="152"/>
                  </a:lnTo>
                  <a:lnTo>
                    <a:pt x="432" y="154"/>
                  </a:lnTo>
                  <a:lnTo>
                    <a:pt x="422" y="156"/>
                  </a:lnTo>
                  <a:lnTo>
                    <a:pt x="413" y="154"/>
                  </a:lnTo>
                  <a:lnTo>
                    <a:pt x="405" y="152"/>
                  </a:lnTo>
                  <a:lnTo>
                    <a:pt x="394" y="151"/>
                  </a:lnTo>
                  <a:lnTo>
                    <a:pt x="388" y="149"/>
                  </a:lnTo>
                  <a:lnTo>
                    <a:pt x="377" y="145"/>
                  </a:lnTo>
                  <a:lnTo>
                    <a:pt x="369" y="142"/>
                  </a:lnTo>
                  <a:lnTo>
                    <a:pt x="360" y="140"/>
                  </a:lnTo>
                  <a:lnTo>
                    <a:pt x="350" y="139"/>
                  </a:lnTo>
                  <a:lnTo>
                    <a:pt x="338" y="135"/>
                  </a:lnTo>
                  <a:lnTo>
                    <a:pt x="326" y="132"/>
                  </a:lnTo>
                  <a:lnTo>
                    <a:pt x="312" y="128"/>
                  </a:lnTo>
                  <a:lnTo>
                    <a:pt x="297" y="127"/>
                  </a:lnTo>
                  <a:lnTo>
                    <a:pt x="281" y="125"/>
                  </a:lnTo>
                  <a:lnTo>
                    <a:pt x="266" y="122"/>
                  </a:lnTo>
                  <a:lnTo>
                    <a:pt x="256" y="120"/>
                  </a:lnTo>
                  <a:lnTo>
                    <a:pt x="247" y="118"/>
                  </a:lnTo>
                  <a:lnTo>
                    <a:pt x="237" y="116"/>
                  </a:lnTo>
                  <a:lnTo>
                    <a:pt x="228" y="116"/>
                  </a:lnTo>
                  <a:lnTo>
                    <a:pt x="216" y="113"/>
                  </a:lnTo>
                  <a:lnTo>
                    <a:pt x="206" y="111"/>
                  </a:lnTo>
                  <a:lnTo>
                    <a:pt x="194" y="110"/>
                  </a:lnTo>
                  <a:lnTo>
                    <a:pt x="185" y="110"/>
                  </a:lnTo>
                  <a:lnTo>
                    <a:pt x="173" y="106"/>
                  </a:lnTo>
                  <a:lnTo>
                    <a:pt x="161" y="106"/>
                  </a:lnTo>
                  <a:lnTo>
                    <a:pt x="151" y="103"/>
                  </a:lnTo>
                  <a:lnTo>
                    <a:pt x="142" y="103"/>
                  </a:lnTo>
                  <a:lnTo>
                    <a:pt x="130" y="99"/>
                  </a:lnTo>
                  <a:lnTo>
                    <a:pt x="120" y="98"/>
                  </a:lnTo>
                  <a:lnTo>
                    <a:pt x="110" y="96"/>
                  </a:lnTo>
                  <a:lnTo>
                    <a:pt x="103" y="94"/>
                  </a:lnTo>
                  <a:lnTo>
                    <a:pt x="88" y="91"/>
                  </a:lnTo>
                  <a:lnTo>
                    <a:pt x="77" y="87"/>
                  </a:lnTo>
                  <a:lnTo>
                    <a:pt x="69" y="80"/>
                  </a:lnTo>
                  <a:lnTo>
                    <a:pt x="65" y="77"/>
                  </a:lnTo>
                  <a:lnTo>
                    <a:pt x="65" y="70"/>
                  </a:lnTo>
                  <a:lnTo>
                    <a:pt x="67" y="65"/>
                  </a:lnTo>
                  <a:lnTo>
                    <a:pt x="77" y="53"/>
                  </a:lnTo>
                  <a:lnTo>
                    <a:pt x="91" y="44"/>
                  </a:lnTo>
                  <a:lnTo>
                    <a:pt x="98" y="32"/>
                  </a:lnTo>
                  <a:lnTo>
                    <a:pt x="105" y="24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1" y="8"/>
                  </a:lnTo>
                  <a:lnTo>
                    <a:pt x="79" y="7"/>
                  </a:lnTo>
                  <a:lnTo>
                    <a:pt x="65" y="7"/>
                  </a:lnTo>
                  <a:lnTo>
                    <a:pt x="6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90"/>
            <p:cNvSpPr>
              <a:spLocks/>
            </p:cNvSpPr>
            <p:nvPr/>
          </p:nvSpPr>
          <p:spPr bwMode="auto">
            <a:xfrm>
              <a:off x="4362" y="1234"/>
              <a:ext cx="100" cy="65"/>
            </a:xfrm>
            <a:custGeom>
              <a:avLst/>
              <a:gdLst>
                <a:gd name="T0" fmla="*/ 20 w 201"/>
                <a:gd name="T1" fmla="*/ 4 h 131"/>
                <a:gd name="T2" fmla="*/ 14 w 201"/>
                <a:gd name="T3" fmla="*/ 7 h 131"/>
                <a:gd name="T4" fmla="*/ 10 w 201"/>
                <a:gd name="T5" fmla="*/ 9 h 131"/>
                <a:gd name="T6" fmla="*/ 4 w 201"/>
                <a:gd name="T7" fmla="*/ 11 h 131"/>
                <a:gd name="T8" fmla="*/ 0 w 201"/>
                <a:gd name="T9" fmla="*/ 12 h 131"/>
                <a:gd name="T10" fmla="*/ 0 w 201"/>
                <a:gd name="T11" fmla="*/ 15 h 131"/>
                <a:gd name="T12" fmla="*/ 4 w 201"/>
                <a:gd name="T13" fmla="*/ 19 h 131"/>
                <a:gd name="T14" fmla="*/ 9 w 201"/>
                <a:gd name="T15" fmla="*/ 21 h 131"/>
                <a:gd name="T16" fmla="*/ 13 w 201"/>
                <a:gd name="T17" fmla="*/ 22 h 131"/>
                <a:gd name="T18" fmla="*/ 17 w 201"/>
                <a:gd name="T19" fmla="*/ 22 h 131"/>
                <a:gd name="T20" fmla="*/ 21 w 201"/>
                <a:gd name="T21" fmla="*/ 23 h 131"/>
                <a:gd name="T22" fmla="*/ 26 w 201"/>
                <a:gd name="T23" fmla="*/ 26 h 131"/>
                <a:gd name="T24" fmla="*/ 31 w 201"/>
                <a:gd name="T25" fmla="*/ 31 h 131"/>
                <a:gd name="T26" fmla="*/ 37 w 201"/>
                <a:gd name="T27" fmla="*/ 31 h 131"/>
                <a:gd name="T28" fmla="*/ 44 w 201"/>
                <a:gd name="T29" fmla="*/ 25 h 131"/>
                <a:gd name="T30" fmla="*/ 48 w 201"/>
                <a:gd name="T31" fmla="*/ 18 h 131"/>
                <a:gd name="T32" fmla="*/ 50 w 201"/>
                <a:gd name="T33" fmla="*/ 13 h 131"/>
                <a:gd name="T34" fmla="*/ 47 w 201"/>
                <a:gd name="T35" fmla="*/ 10 h 131"/>
                <a:gd name="T36" fmla="*/ 43 w 201"/>
                <a:gd name="T37" fmla="*/ 7 h 131"/>
                <a:gd name="T38" fmla="*/ 42 w 201"/>
                <a:gd name="T39" fmla="*/ 4 h 131"/>
                <a:gd name="T40" fmla="*/ 40 w 201"/>
                <a:gd name="T41" fmla="*/ 0 h 131"/>
                <a:gd name="T42" fmla="*/ 33 w 201"/>
                <a:gd name="T43" fmla="*/ 0 h 131"/>
                <a:gd name="T44" fmla="*/ 30 w 201"/>
                <a:gd name="T45" fmla="*/ 3 h 131"/>
                <a:gd name="T46" fmla="*/ 32 w 201"/>
                <a:gd name="T47" fmla="*/ 9 h 131"/>
                <a:gd name="T48" fmla="*/ 35 w 201"/>
                <a:gd name="T49" fmla="*/ 14 h 131"/>
                <a:gd name="T50" fmla="*/ 36 w 201"/>
                <a:gd name="T51" fmla="*/ 20 h 131"/>
                <a:gd name="T52" fmla="*/ 32 w 201"/>
                <a:gd name="T53" fmla="*/ 21 h 131"/>
                <a:gd name="T54" fmla="*/ 28 w 201"/>
                <a:gd name="T55" fmla="*/ 21 h 131"/>
                <a:gd name="T56" fmla="*/ 23 w 201"/>
                <a:gd name="T57" fmla="*/ 19 h 131"/>
                <a:gd name="T58" fmla="*/ 19 w 201"/>
                <a:gd name="T59" fmla="*/ 18 h 131"/>
                <a:gd name="T60" fmla="*/ 18 w 201"/>
                <a:gd name="T61" fmla="*/ 16 h 131"/>
                <a:gd name="T62" fmla="*/ 21 w 201"/>
                <a:gd name="T63" fmla="*/ 13 h 131"/>
                <a:gd name="T64" fmla="*/ 24 w 201"/>
                <a:gd name="T65" fmla="*/ 8 h 131"/>
                <a:gd name="T66" fmla="*/ 22 w 201"/>
                <a:gd name="T67" fmla="*/ 4 h 131"/>
                <a:gd name="T68" fmla="*/ 21 w 201"/>
                <a:gd name="T69" fmla="*/ 4 h 1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01" h="131">
                  <a:moveTo>
                    <a:pt x="87" y="16"/>
                  </a:moveTo>
                  <a:lnTo>
                    <a:pt x="82" y="17"/>
                  </a:lnTo>
                  <a:lnTo>
                    <a:pt x="69" y="24"/>
                  </a:lnTo>
                  <a:lnTo>
                    <a:pt x="58" y="29"/>
                  </a:lnTo>
                  <a:lnTo>
                    <a:pt x="51" y="35"/>
                  </a:lnTo>
                  <a:lnTo>
                    <a:pt x="41" y="38"/>
                  </a:lnTo>
                  <a:lnTo>
                    <a:pt x="34" y="43"/>
                  </a:lnTo>
                  <a:lnTo>
                    <a:pt x="19" y="47"/>
                  </a:lnTo>
                  <a:lnTo>
                    <a:pt x="7" y="50"/>
                  </a:lnTo>
                  <a:lnTo>
                    <a:pt x="2" y="50"/>
                  </a:lnTo>
                  <a:lnTo>
                    <a:pt x="0" y="55"/>
                  </a:lnTo>
                  <a:lnTo>
                    <a:pt x="2" y="62"/>
                  </a:lnTo>
                  <a:lnTo>
                    <a:pt x="7" y="71"/>
                  </a:lnTo>
                  <a:lnTo>
                    <a:pt x="17" y="79"/>
                  </a:lnTo>
                  <a:lnTo>
                    <a:pt x="31" y="86"/>
                  </a:lnTo>
                  <a:lnTo>
                    <a:pt x="38" y="86"/>
                  </a:lnTo>
                  <a:lnTo>
                    <a:pt x="45" y="88"/>
                  </a:lnTo>
                  <a:lnTo>
                    <a:pt x="53" y="88"/>
                  </a:lnTo>
                  <a:lnTo>
                    <a:pt x="63" y="89"/>
                  </a:lnTo>
                  <a:lnTo>
                    <a:pt x="70" y="89"/>
                  </a:lnTo>
                  <a:lnTo>
                    <a:pt x="79" y="91"/>
                  </a:lnTo>
                  <a:lnTo>
                    <a:pt x="86" y="93"/>
                  </a:lnTo>
                  <a:lnTo>
                    <a:pt x="94" y="98"/>
                  </a:lnTo>
                  <a:lnTo>
                    <a:pt x="106" y="107"/>
                  </a:lnTo>
                  <a:lnTo>
                    <a:pt x="117" y="117"/>
                  </a:lnTo>
                  <a:lnTo>
                    <a:pt x="127" y="127"/>
                  </a:lnTo>
                  <a:lnTo>
                    <a:pt x="137" y="131"/>
                  </a:lnTo>
                  <a:lnTo>
                    <a:pt x="149" y="124"/>
                  </a:lnTo>
                  <a:lnTo>
                    <a:pt x="163" y="113"/>
                  </a:lnTo>
                  <a:lnTo>
                    <a:pt x="177" y="100"/>
                  </a:lnTo>
                  <a:lnTo>
                    <a:pt x="190" y="86"/>
                  </a:lnTo>
                  <a:lnTo>
                    <a:pt x="195" y="72"/>
                  </a:lnTo>
                  <a:lnTo>
                    <a:pt x="201" y="62"/>
                  </a:lnTo>
                  <a:lnTo>
                    <a:pt x="201" y="52"/>
                  </a:lnTo>
                  <a:lnTo>
                    <a:pt x="199" y="48"/>
                  </a:lnTo>
                  <a:lnTo>
                    <a:pt x="190" y="40"/>
                  </a:lnTo>
                  <a:lnTo>
                    <a:pt x="182" y="36"/>
                  </a:lnTo>
                  <a:lnTo>
                    <a:pt x="173" y="31"/>
                  </a:lnTo>
                  <a:lnTo>
                    <a:pt x="170" y="28"/>
                  </a:lnTo>
                  <a:lnTo>
                    <a:pt x="171" y="16"/>
                  </a:lnTo>
                  <a:lnTo>
                    <a:pt x="170" y="5"/>
                  </a:lnTo>
                  <a:lnTo>
                    <a:pt x="161" y="0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25" y="5"/>
                  </a:lnTo>
                  <a:lnTo>
                    <a:pt x="122" y="12"/>
                  </a:lnTo>
                  <a:lnTo>
                    <a:pt x="125" y="23"/>
                  </a:lnTo>
                  <a:lnTo>
                    <a:pt x="130" y="36"/>
                  </a:lnTo>
                  <a:lnTo>
                    <a:pt x="137" y="48"/>
                  </a:lnTo>
                  <a:lnTo>
                    <a:pt x="142" y="59"/>
                  </a:lnTo>
                  <a:lnTo>
                    <a:pt x="147" y="71"/>
                  </a:lnTo>
                  <a:lnTo>
                    <a:pt x="146" y="81"/>
                  </a:lnTo>
                  <a:lnTo>
                    <a:pt x="137" y="86"/>
                  </a:lnTo>
                  <a:lnTo>
                    <a:pt x="130" y="84"/>
                  </a:lnTo>
                  <a:lnTo>
                    <a:pt x="122" y="84"/>
                  </a:lnTo>
                  <a:lnTo>
                    <a:pt x="113" y="84"/>
                  </a:lnTo>
                  <a:lnTo>
                    <a:pt x="103" y="83"/>
                  </a:lnTo>
                  <a:lnTo>
                    <a:pt x="94" y="79"/>
                  </a:lnTo>
                  <a:lnTo>
                    <a:pt x="84" y="76"/>
                  </a:lnTo>
                  <a:lnTo>
                    <a:pt x="79" y="72"/>
                  </a:lnTo>
                  <a:lnTo>
                    <a:pt x="75" y="69"/>
                  </a:lnTo>
                  <a:lnTo>
                    <a:pt x="74" y="64"/>
                  </a:lnTo>
                  <a:lnTo>
                    <a:pt x="81" y="59"/>
                  </a:lnTo>
                  <a:lnTo>
                    <a:pt x="86" y="52"/>
                  </a:lnTo>
                  <a:lnTo>
                    <a:pt x="94" y="43"/>
                  </a:lnTo>
                  <a:lnTo>
                    <a:pt x="96" y="35"/>
                  </a:lnTo>
                  <a:lnTo>
                    <a:pt x="93" y="24"/>
                  </a:lnTo>
                  <a:lnTo>
                    <a:pt x="89" y="17"/>
                  </a:lnTo>
                  <a:lnTo>
                    <a:pt x="87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91"/>
            <p:cNvSpPr>
              <a:spLocks/>
            </p:cNvSpPr>
            <p:nvPr/>
          </p:nvSpPr>
          <p:spPr bwMode="auto">
            <a:xfrm>
              <a:off x="4288" y="1270"/>
              <a:ext cx="353" cy="111"/>
            </a:xfrm>
            <a:custGeom>
              <a:avLst/>
              <a:gdLst>
                <a:gd name="T0" fmla="*/ 21 w 706"/>
                <a:gd name="T1" fmla="*/ 33 h 221"/>
                <a:gd name="T2" fmla="*/ 6 w 706"/>
                <a:gd name="T3" fmla="*/ 36 h 221"/>
                <a:gd name="T4" fmla="*/ 1 w 706"/>
                <a:gd name="T5" fmla="*/ 40 h 221"/>
                <a:gd name="T6" fmla="*/ 0 w 706"/>
                <a:gd name="T7" fmla="*/ 49 h 221"/>
                <a:gd name="T8" fmla="*/ 5 w 706"/>
                <a:gd name="T9" fmla="*/ 56 h 221"/>
                <a:gd name="T10" fmla="*/ 19 w 706"/>
                <a:gd name="T11" fmla="*/ 54 h 221"/>
                <a:gd name="T12" fmla="*/ 31 w 706"/>
                <a:gd name="T13" fmla="*/ 54 h 221"/>
                <a:gd name="T14" fmla="*/ 46 w 706"/>
                <a:gd name="T15" fmla="*/ 54 h 221"/>
                <a:gd name="T16" fmla="*/ 62 w 706"/>
                <a:gd name="T17" fmla="*/ 54 h 221"/>
                <a:gd name="T18" fmla="*/ 77 w 706"/>
                <a:gd name="T19" fmla="*/ 54 h 221"/>
                <a:gd name="T20" fmla="*/ 89 w 706"/>
                <a:gd name="T21" fmla="*/ 54 h 221"/>
                <a:gd name="T22" fmla="*/ 101 w 706"/>
                <a:gd name="T23" fmla="*/ 54 h 221"/>
                <a:gd name="T24" fmla="*/ 112 w 706"/>
                <a:gd name="T25" fmla="*/ 54 h 221"/>
                <a:gd name="T26" fmla="*/ 123 w 706"/>
                <a:gd name="T27" fmla="*/ 53 h 221"/>
                <a:gd name="T28" fmla="*/ 134 w 706"/>
                <a:gd name="T29" fmla="*/ 50 h 221"/>
                <a:gd name="T30" fmla="*/ 147 w 706"/>
                <a:gd name="T31" fmla="*/ 43 h 221"/>
                <a:gd name="T32" fmla="*/ 158 w 706"/>
                <a:gd name="T33" fmla="*/ 31 h 221"/>
                <a:gd name="T34" fmla="*/ 168 w 706"/>
                <a:gd name="T35" fmla="*/ 17 h 221"/>
                <a:gd name="T36" fmla="*/ 177 w 706"/>
                <a:gd name="T37" fmla="*/ 3 h 221"/>
                <a:gd name="T38" fmla="*/ 168 w 706"/>
                <a:gd name="T39" fmla="*/ 2 h 221"/>
                <a:gd name="T40" fmla="*/ 154 w 706"/>
                <a:gd name="T41" fmla="*/ 1 h 221"/>
                <a:gd name="T42" fmla="*/ 138 w 706"/>
                <a:gd name="T43" fmla="*/ 0 h 221"/>
                <a:gd name="T44" fmla="*/ 131 w 706"/>
                <a:gd name="T45" fmla="*/ 6 h 221"/>
                <a:gd name="T46" fmla="*/ 117 w 706"/>
                <a:gd name="T47" fmla="*/ 15 h 221"/>
                <a:gd name="T48" fmla="*/ 105 w 706"/>
                <a:gd name="T49" fmla="*/ 19 h 221"/>
                <a:gd name="T50" fmla="*/ 92 w 706"/>
                <a:gd name="T51" fmla="*/ 22 h 221"/>
                <a:gd name="T52" fmla="*/ 80 w 706"/>
                <a:gd name="T53" fmla="*/ 24 h 221"/>
                <a:gd name="T54" fmla="*/ 69 w 706"/>
                <a:gd name="T55" fmla="*/ 25 h 221"/>
                <a:gd name="T56" fmla="*/ 58 w 706"/>
                <a:gd name="T57" fmla="*/ 29 h 221"/>
                <a:gd name="T58" fmla="*/ 53 w 706"/>
                <a:gd name="T59" fmla="*/ 30 h 221"/>
                <a:gd name="T60" fmla="*/ 44 w 706"/>
                <a:gd name="T61" fmla="*/ 33 h 221"/>
                <a:gd name="T62" fmla="*/ 55 w 706"/>
                <a:gd name="T63" fmla="*/ 35 h 221"/>
                <a:gd name="T64" fmla="*/ 70 w 706"/>
                <a:gd name="T65" fmla="*/ 35 h 221"/>
                <a:gd name="T66" fmla="*/ 81 w 706"/>
                <a:gd name="T67" fmla="*/ 34 h 221"/>
                <a:gd name="T68" fmla="*/ 92 w 706"/>
                <a:gd name="T69" fmla="*/ 33 h 221"/>
                <a:gd name="T70" fmla="*/ 109 w 706"/>
                <a:gd name="T71" fmla="*/ 27 h 221"/>
                <a:gd name="T72" fmla="*/ 124 w 706"/>
                <a:gd name="T73" fmla="*/ 19 h 221"/>
                <a:gd name="T74" fmla="*/ 140 w 706"/>
                <a:gd name="T75" fmla="*/ 10 h 221"/>
                <a:gd name="T76" fmla="*/ 153 w 706"/>
                <a:gd name="T77" fmla="*/ 9 h 221"/>
                <a:gd name="T78" fmla="*/ 154 w 706"/>
                <a:gd name="T79" fmla="*/ 15 h 221"/>
                <a:gd name="T80" fmla="*/ 142 w 706"/>
                <a:gd name="T81" fmla="*/ 34 h 221"/>
                <a:gd name="T82" fmla="*/ 128 w 706"/>
                <a:gd name="T83" fmla="*/ 41 h 221"/>
                <a:gd name="T84" fmla="*/ 117 w 706"/>
                <a:gd name="T85" fmla="*/ 43 h 221"/>
                <a:gd name="T86" fmla="*/ 105 w 706"/>
                <a:gd name="T87" fmla="*/ 45 h 221"/>
                <a:gd name="T88" fmla="*/ 93 w 706"/>
                <a:gd name="T89" fmla="*/ 45 h 221"/>
                <a:gd name="T90" fmla="*/ 82 w 706"/>
                <a:gd name="T91" fmla="*/ 45 h 221"/>
                <a:gd name="T92" fmla="*/ 70 w 706"/>
                <a:gd name="T93" fmla="*/ 46 h 221"/>
                <a:gd name="T94" fmla="*/ 59 w 706"/>
                <a:gd name="T95" fmla="*/ 46 h 221"/>
                <a:gd name="T96" fmla="*/ 44 w 706"/>
                <a:gd name="T97" fmla="*/ 47 h 221"/>
                <a:gd name="T98" fmla="*/ 27 w 706"/>
                <a:gd name="T99" fmla="*/ 47 h 221"/>
                <a:gd name="T100" fmla="*/ 17 w 706"/>
                <a:gd name="T101" fmla="*/ 47 h 221"/>
                <a:gd name="T102" fmla="*/ 20 w 706"/>
                <a:gd name="T103" fmla="*/ 41 h 221"/>
                <a:gd name="T104" fmla="*/ 36 w 706"/>
                <a:gd name="T105" fmla="*/ 36 h 221"/>
                <a:gd name="T106" fmla="*/ 30 w 706"/>
                <a:gd name="T107" fmla="*/ 31 h 22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706" h="221">
                  <a:moveTo>
                    <a:pt x="114" y="122"/>
                  </a:moveTo>
                  <a:lnTo>
                    <a:pt x="111" y="122"/>
                  </a:lnTo>
                  <a:lnTo>
                    <a:pt x="106" y="124"/>
                  </a:lnTo>
                  <a:lnTo>
                    <a:pt x="94" y="127"/>
                  </a:lnTo>
                  <a:lnTo>
                    <a:pt x="84" y="132"/>
                  </a:lnTo>
                  <a:lnTo>
                    <a:pt x="70" y="136"/>
                  </a:lnTo>
                  <a:lnTo>
                    <a:pt x="56" y="137"/>
                  </a:lnTo>
                  <a:lnTo>
                    <a:pt x="44" y="141"/>
                  </a:lnTo>
                  <a:lnTo>
                    <a:pt x="32" y="144"/>
                  </a:lnTo>
                  <a:lnTo>
                    <a:pt x="22" y="144"/>
                  </a:lnTo>
                  <a:lnTo>
                    <a:pt x="13" y="144"/>
                  </a:lnTo>
                  <a:lnTo>
                    <a:pt x="8" y="144"/>
                  </a:lnTo>
                  <a:lnTo>
                    <a:pt x="6" y="144"/>
                  </a:lnTo>
                  <a:lnTo>
                    <a:pt x="1" y="148"/>
                  </a:lnTo>
                  <a:lnTo>
                    <a:pt x="3" y="158"/>
                  </a:lnTo>
                  <a:lnTo>
                    <a:pt x="1" y="163"/>
                  </a:lnTo>
                  <a:lnTo>
                    <a:pt x="0" y="170"/>
                  </a:lnTo>
                  <a:lnTo>
                    <a:pt x="0" y="178"/>
                  </a:lnTo>
                  <a:lnTo>
                    <a:pt x="0" y="187"/>
                  </a:lnTo>
                  <a:lnTo>
                    <a:pt x="0" y="196"/>
                  </a:lnTo>
                  <a:lnTo>
                    <a:pt x="1" y="204"/>
                  </a:lnTo>
                  <a:lnTo>
                    <a:pt x="3" y="211"/>
                  </a:lnTo>
                  <a:lnTo>
                    <a:pt x="8" y="216"/>
                  </a:lnTo>
                  <a:lnTo>
                    <a:pt x="13" y="220"/>
                  </a:lnTo>
                  <a:lnTo>
                    <a:pt x="18" y="221"/>
                  </a:lnTo>
                  <a:lnTo>
                    <a:pt x="29" y="221"/>
                  </a:lnTo>
                  <a:lnTo>
                    <a:pt x="39" y="221"/>
                  </a:lnTo>
                  <a:lnTo>
                    <a:pt x="49" y="220"/>
                  </a:lnTo>
                  <a:lnTo>
                    <a:pt x="65" y="218"/>
                  </a:lnTo>
                  <a:lnTo>
                    <a:pt x="73" y="216"/>
                  </a:lnTo>
                  <a:lnTo>
                    <a:pt x="82" y="216"/>
                  </a:lnTo>
                  <a:lnTo>
                    <a:pt x="92" y="216"/>
                  </a:lnTo>
                  <a:lnTo>
                    <a:pt x="102" y="216"/>
                  </a:lnTo>
                  <a:lnTo>
                    <a:pt x="111" y="216"/>
                  </a:lnTo>
                  <a:lnTo>
                    <a:pt x="121" y="214"/>
                  </a:lnTo>
                  <a:lnTo>
                    <a:pt x="133" y="214"/>
                  </a:lnTo>
                  <a:lnTo>
                    <a:pt x="145" y="214"/>
                  </a:lnTo>
                  <a:lnTo>
                    <a:pt x="157" y="214"/>
                  </a:lnTo>
                  <a:lnTo>
                    <a:pt x="169" y="214"/>
                  </a:lnTo>
                  <a:lnTo>
                    <a:pt x="183" y="214"/>
                  </a:lnTo>
                  <a:lnTo>
                    <a:pt x="197" y="214"/>
                  </a:lnTo>
                  <a:lnTo>
                    <a:pt x="209" y="214"/>
                  </a:lnTo>
                  <a:lnTo>
                    <a:pt x="222" y="214"/>
                  </a:lnTo>
                  <a:lnTo>
                    <a:pt x="234" y="214"/>
                  </a:lnTo>
                  <a:lnTo>
                    <a:pt x="248" y="214"/>
                  </a:lnTo>
                  <a:lnTo>
                    <a:pt x="262" y="214"/>
                  </a:lnTo>
                  <a:lnTo>
                    <a:pt x="274" y="216"/>
                  </a:lnTo>
                  <a:lnTo>
                    <a:pt x="286" y="216"/>
                  </a:lnTo>
                  <a:lnTo>
                    <a:pt x="298" y="216"/>
                  </a:lnTo>
                  <a:lnTo>
                    <a:pt x="308" y="216"/>
                  </a:lnTo>
                  <a:lnTo>
                    <a:pt x="318" y="216"/>
                  </a:lnTo>
                  <a:lnTo>
                    <a:pt x="327" y="216"/>
                  </a:lnTo>
                  <a:lnTo>
                    <a:pt x="339" y="216"/>
                  </a:lnTo>
                  <a:lnTo>
                    <a:pt x="348" y="216"/>
                  </a:lnTo>
                  <a:lnTo>
                    <a:pt x="356" y="216"/>
                  </a:lnTo>
                  <a:lnTo>
                    <a:pt x="366" y="216"/>
                  </a:lnTo>
                  <a:lnTo>
                    <a:pt x="375" y="218"/>
                  </a:lnTo>
                  <a:lnTo>
                    <a:pt x="384" y="216"/>
                  </a:lnTo>
                  <a:lnTo>
                    <a:pt x="390" y="216"/>
                  </a:lnTo>
                  <a:lnTo>
                    <a:pt x="401" y="216"/>
                  </a:lnTo>
                  <a:lnTo>
                    <a:pt x="409" y="216"/>
                  </a:lnTo>
                  <a:lnTo>
                    <a:pt x="418" y="216"/>
                  </a:lnTo>
                  <a:lnTo>
                    <a:pt x="426" y="216"/>
                  </a:lnTo>
                  <a:lnTo>
                    <a:pt x="435" y="216"/>
                  </a:lnTo>
                  <a:lnTo>
                    <a:pt x="445" y="216"/>
                  </a:lnTo>
                  <a:lnTo>
                    <a:pt x="452" y="216"/>
                  </a:lnTo>
                  <a:lnTo>
                    <a:pt x="462" y="214"/>
                  </a:lnTo>
                  <a:lnTo>
                    <a:pt x="471" y="213"/>
                  </a:lnTo>
                  <a:lnTo>
                    <a:pt x="481" y="213"/>
                  </a:lnTo>
                  <a:lnTo>
                    <a:pt x="490" y="209"/>
                  </a:lnTo>
                  <a:lnTo>
                    <a:pt x="498" y="208"/>
                  </a:lnTo>
                  <a:lnTo>
                    <a:pt x="509" y="206"/>
                  </a:lnTo>
                  <a:lnTo>
                    <a:pt x="517" y="204"/>
                  </a:lnTo>
                  <a:lnTo>
                    <a:pt x="528" y="201"/>
                  </a:lnTo>
                  <a:lnTo>
                    <a:pt x="536" y="197"/>
                  </a:lnTo>
                  <a:lnTo>
                    <a:pt x="545" y="192"/>
                  </a:lnTo>
                  <a:lnTo>
                    <a:pt x="557" y="187"/>
                  </a:lnTo>
                  <a:lnTo>
                    <a:pt x="565" y="182"/>
                  </a:lnTo>
                  <a:lnTo>
                    <a:pt x="576" y="177"/>
                  </a:lnTo>
                  <a:lnTo>
                    <a:pt x="586" y="170"/>
                  </a:lnTo>
                  <a:lnTo>
                    <a:pt x="596" y="163"/>
                  </a:lnTo>
                  <a:lnTo>
                    <a:pt x="605" y="153"/>
                  </a:lnTo>
                  <a:lnTo>
                    <a:pt x="613" y="142"/>
                  </a:lnTo>
                  <a:lnTo>
                    <a:pt x="622" y="132"/>
                  </a:lnTo>
                  <a:lnTo>
                    <a:pt x="632" y="122"/>
                  </a:lnTo>
                  <a:lnTo>
                    <a:pt x="639" y="110"/>
                  </a:lnTo>
                  <a:lnTo>
                    <a:pt x="648" y="101"/>
                  </a:lnTo>
                  <a:lnTo>
                    <a:pt x="654" y="89"/>
                  </a:lnTo>
                  <a:lnTo>
                    <a:pt x="665" y="79"/>
                  </a:lnTo>
                  <a:lnTo>
                    <a:pt x="670" y="67"/>
                  </a:lnTo>
                  <a:lnTo>
                    <a:pt x="677" y="57"/>
                  </a:lnTo>
                  <a:lnTo>
                    <a:pt x="684" y="47"/>
                  </a:lnTo>
                  <a:lnTo>
                    <a:pt x="689" y="38"/>
                  </a:lnTo>
                  <a:lnTo>
                    <a:pt x="697" y="23"/>
                  </a:lnTo>
                  <a:lnTo>
                    <a:pt x="706" y="12"/>
                  </a:lnTo>
                  <a:lnTo>
                    <a:pt x="702" y="11"/>
                  </a:lnTo>
                  <a:lnTo>
                    <a:pt x="697" y="11"/>
                  </a:lnTo>
                  <a:lnTo>
                    <a:pt x="689" y="9"/>
                  </a:lnTo>
                  <a:lnTo>
                    <a:pt x="682" y="9"/>
                  </a:lnTo>
                  <a:lnTo>
                    <a:pt x="672" y="7"/>
                  </a:lnTo>
                  <a:lnTo>
                    <a:pt x="661" y="7"/>
                  </a:lnTo>
                  <a:lnTo>
                    <a:pt x="646" y="5"/>
                  </a:lnTo>
                  <a:lnTo>
                    <a:pt x="630" y="4"/>
                  </a:lnTo>
                  <a:lnTo>
                    <a:pt x="620" y="2"/>
                  </a:lnTo>
                  <a:lnTo>
                    <a:pt x="613" y="2"/>
                  </a:lnTo>
                  <a:lnTo>
                    <a:pt x="605" y="2"/>
                  </a:lnTo>
                  <a:lnTo>
                    <a:pt x="596" y="2"/>
                  </a:lnTo>
                  <a:lnTo>
                    <a:pt x="579" y="0"/>
                  </a:lnTo>
                  <a:lnTo>
                    <a:pt x="565" y="0"/>
                  </a:lnTo>
                  <a:lnTo>
                    <a:pt x="552" y="0"/>
                  </a:lnTo>
                  <a:lnTo>
                    <a:pt x="543" y="0"/>
                  </a:lnTo>
                  <a:lnTo>
                    <a:pt x="541" y="0"/>
                  </a:lnTo>
                  <a:lnTo>
                    <a:pt x="536" y="7"/>
                  </a:lnTo>
                  <a:lnTo>
                    <a:pt x="528" y="12"/>
                  </a:lnTo>
                  <a:lnTo>
                    <a:pt x="521" y="24"/>
                  </a:lnTo>
                  <a:lnTo>
                    <a:pt x="507" y="33"/>
                  </a:lnTo>
                  <a:lnTo>
                    <a:pt x="493" y="43"/>
                  </a:lnTo>
                  <a:lnTo>
                    <a:pt x="483" y="48"/>
                  </a:lnTo>
                  <a:lnTo>
                    <a:pt x="476" y="53"/>
                  </a:lnTo>
                  <a:lnTo>
                    <a:pt x="466" y="59"/>
                  </a:lnTo>
                  <a:lnTo>
                    <a:pt x="459" y="64"/>
                  </a:lnTo>
                  <a:lnTo>
                    <a:pt x="449" y="67"/>
                  </a:lnTo>
                  <a:lnTo>
                    <a:pt x="438" y="71"/>
                  </a:lnTo>
                  <a:lnTo>
                    <a:pt x="428" y="74"/>
                  </a:lnTo>
                  <a:lnTo>
                    <a:pt x="418" y="76"/>
                  </a:lnTo>
                  <a:lnTo>
                    <a:pt x="408" y="77"/>
                  </a:lnTo>
                  <a:lnTo>
                    <a:pt x="397" y="81"/>
                  </a:lnTo>
                  <a:lnTo>
                    <a:pt x="387" y="83"/>
                  </a:lnTo>
                  <a:lnTo>
                    <a:pt x="377" y="86"/>
                  </a:lnTo>
                  <a:lnTo>
                    <a:pt x="366" y="86"/>
                  </a:lnTo>
                  <a:lnTo>
                    <a:pt x="356" y="88"/>
                  </a:lnTo>
                  <a:lnTo>
                    <a:pt x="346" y="89"/>
                  </a:lnTo>
                  <a:lnTo>
                    <a:pt x="337" y="91"/>
                  </a:lnTo>
                  <a:lnTo>
                    <a:pt x="327" y="91"/>
                  </a:lnTo>
                  <a:lnTo>
                    <a:pt x="318" y="93"/>
                  </a:lnTo>
                  <a:lnTo>
                    <a:pt x="308" y="94"/>
                  </a:lnTo>
                  <a:lnTo>
                    <a:pt x="301" y="96"/>
                  </a:lnTo>
                  <a:lnTo>
                    <a:pt x="293" y="96"/>
                  </a:lnTo>
                  <a:lnTo>
                    <a:pt x="282" y="98"/>
                  </a:lnTo>
                  <a:lnTo>
                    <a:pt x="276" y="100"/>
                  </a:lnTo>
                  <a:lnTo>
                    <a:pt x="269" y="101"/>
                  </a:lnTo>
                  <a:lnTo>
                    <a:pt x="255" y="105"/>
                  </a:lnTo>
                  <a:lnTo>
                    <a:pt x="246" y="108"/>
                  </a:lnTo>
                  <a:lnTo>
                    <a:pt x="236" y="110"/>
                  </a:lnTo>
                  <a:lnTo>
                    <a:pt x="231" y="113"/>
                  </a:lnTo>
                  <a:lnTo>
                    <a:pt x="228" y="115"/>
                  </a:lnTo>
                  <a:lnTo>
                    <a:pt x="228" y="117"/>
                  </a:lnTo>
                  <a:lnTo>
                    <a:pt x="224" y="117"/>
                  </a:lnTo>
                  <a:lnTo>
                    <a:pt x="217" y="117"/>
                  </a:lnTo>
                  <a:lnTo>
                    <a:pt x="209" y="118"/>
                  </a:lnTo>
                  <a:lnTo>
                    <a:pt x="200" y="122"/>
                  </a:lnTo>
                  <a:lnTo>
                    <a:pt x="192" y="122"/>
                  </a:lnTo>
                  <a:lnTo>
                    <a:pt x="185" y="125"/>
                  </a:lnTo>
                  <a:lnTo>
                    <a:pt x="178" y="129"/>
                  </a:lnTo>
                  <a:lnTo>
                    <a:pt x="176" y="132"/>
                  </a:lnTo>
                  <a:lnTo>
                    <a:pt x="176" y="136"/>
                  </a:lnTo>
                  <a:lnTo>
                    <a:pt x="186" y="137"/>
                  </a:lnTo>
                  <a:lnTo>
                    <a:pt x="195" y="137"/>
                  </a:lnTo>
                  <a:lnTo>
                    <a:pt x="205" y="139"/>
                  </a:lnTo>
                  <a:lnTo>
                    <a:pt x="217" y="139"/>
                  </a:lnTo>
                  <a:lnTo>
                    <a:pt x="231" y="141"/>
                  </a:lnTo>
                  <a:lnTo>
                    <a:pt x="246" y="139"/>
                  </a:lnTo>
                  <a:lnTo>
                    <a:pt x="262" y="139"/>
                  </a:lnTo>
                  <a:lnTo>
                    <a:pt x="270" y="137"/>
                  </a:lnTo>
                  <a:lnTo>
                    <a:pt x="279" y="137"/>
                  </a:lnTo>
                  <a:lnTo>
                    <a:pt x="289" y="137"/>
                  </a:lnTo>
                  <a:lnTo>
                    <a:pt x="298" y="137"/>
                  </a:lnTo>
                  <a:lnTo>
                    <a:pt x="306" y="137"/>
                  </a:lnTo>
                  <a:lnTo>
                    <a:pt x="315" y="136"/>
                  </a:lnTo>
                  <a:lnTo>
                    <a:pt x="324" y="134"/>
                  </a:lnTo>
                  <a:lnTo>
                    <a:pt x="332" y="134"/>
                  </a:lnTo>
                  <a:lnTo>
                    <a:pt x="341" y="132"/>
                  </a:lnTo>
                  <a:lnTo>
                    <a:pt x="349" y="132"/>
                  </a:lnTo>
                  <a:lnTo>
                    <a:pt x="356" y="130"/>
                  </a:lnTo>
                  <a:lnTo>
                    <a:pt x="366" y="130"/>
                  </a:lnTo>
                  <a:lnTo>
                    <a:pt x="380" y="125"/>
                  </a:lnTo>
                  <a:lnTo>
                    <a:pt x="396" y="122"/>
                  </a:lnTo>
                  <a:lnTo>
                    <a:pt x="408" y="117"/>
                  </a:lnTo>
                  <a:lnTo>
                    <a:pt x="421" y="113"/>
                  </a:lnTo>
                  <a:lnTo>
                    <a:pt x="433" y="106"/>
                  </a:lnTo>
                  <a:lnTo>
                    <a:pt x="447" y="103"/>
                  </a:lnTo>
                  <a:lnTo>
                    <a:pt x="457" y="96"/>
                  </a:lnTo>
                  <a:lnTo>
                    <a:pt x="471" y="91"/>
                  </a:lnTo>
                  <a:lnTo>
                    <a:pt x="481" y="81"/>
                  </a:lnTo>
                  <a:lnTo>
                    <a:pt x="495" y="74"/>
                  </a:lnTo>
                  <a:lnTo>
                    <a:pt x="507" y="65"/>
                  </a:lnTo>
                  <a:lnTo>
                    <a:pt x="521" y="59"/>
                  </a:lnTo>
                  <a:lnTo>
                    <a:pt x="533" y="50"/>
                  </a:lnTo>
                  <a:lnTo>
                    <a:pt x="546" y="45"/>
                  </a:lnTo>
                  <a:lnTo>
                    <a:pt x="558" y="40"/>
                  </a:lnTo>
                  <a:lnTo>
                    <a:pt x="572" y="38"/>
                  </a:lnTo>
                  <a:lnTo>
                    <a:pt x="581" y="33"/>
                  </a:lnTo>
                  <a:lnTo>
                    <a:pt x="591" y="33"/>
                  </a:lnTo>
                  <a:lnTo>
                    <a:pt x="601" y="33"/>
                  </a:lnTo>
                  <a:lnTo>
                    <a:pt x="610" y="33"/>
                  </a:lnTo>
                  <a:lnTo>
                    <a:pt x="620" y="35"/>
                  </a:lnTo>
                  <a:lnTo>
                    <a:pt x="625" y="38"/>
                  </a:lnTo>
                  <a:lnTo>
                    <a:pt x="624" y="40"/>
                  </a:lnTo>
                  <a:lnTo>
                    <a:pt x="620" y="48"/>
                  </a:lnTo>
                  <a:lnTo>
                    <a:pt x="615" y="59"/>
                  </a:lnTo>
                  <a:lnTo>
                    <a:pt x="610" y="74"/>
                  </a:lnTo>
                  <a:lnTo>
                    <a:pt x="601" y="89"/>
                  </a:lnTo>
                  <a:lnTo>
                    <a:pt x="591" y="106"/>
                  </a:lnTo>
                  <a:lnTo>
                    <a:pt x="579" y="122"/>
                  </a:lnTo>
                  <a:lnTo>
                    <a:pt x="567" y="136"/>
                  </a:lnTo>
                  <a:lnTo>
                    <a:pt x="552" y="142"/>
                  </a:lnTo>
                  <a:lnTo>
                    <a:pt x="536" y="153"/>
                  </a:lnTo>
                  <a:lnTo>
                    <a:pt x="528" y="154"/>
                  </a:lnTo>
                  <a:lnTo>
                    <a:pt x="519" y="158"/>
                  </a:lnTo>
                  <a:lnTo>
                    <a:pt x="510" y="161"/>
                  </a:lnTo>
                  <a:lnTo>
                    <a:pt x="502" y="165"/>
                  </a:lnTo>
                  <a:lnTo>
                    <a:pt x="493" y="166"/>
                  </a:lnTo>
                  <a:lnTo>
                    <a:pt x="483" y="168"/>
                  </a:lnTo>
                  <a:lnTo>
                    <a:pt x="474" y="170"/>
                  </a:lnTo>
                  <a:lnTo>
                    <a:pt x="466" y="170"/>
                  </a:lnTo>
                  <a:lnTo>
                    <a:pt x="456" y="172"/>
                  </a:lnTo>
                  <a:lnTo>
                    <a:pt x="447" y="173"/>
                  </a:lnTo>
                  <a:lnTo>
                    <a:pt x="437" y="175"/>
                  </a:lnTo>
                  <a:lnTo>
                    <a:pt x="428" y="177"/>
                  </a:lnTo>
                  <a:lnTo>
                    <a:pt x="418" y="177"/>
                  </a:lnTo>
                  <a:lnTo>
                    <a:pt x="408" y="177"/>
                  </a:lnTo>
                  <a:lnTo>
                    <a:pt x="399" y="177"/>
                  </a:lnTo>
                  <a:lnTo>
                    <a:pt x="389" y="178"/>
                  </a:lnTo>
                  <a:lnTo>
                    <a:pt x="380" y="178"/>
                  </a:lnTo>
                  <a:lnTo>
                    <a:pt x="372" y="178"/>
                  </a:lnTo>
                  <a:lnTo>
                    <a:pt x="361" y="178"/>
                  </a:lnTo>
                  <a:lnTo>
                    <a:pt x="353" y="180"/>
                  </a:lnTo>
                  <a:lnTo>
                    <a:pt x="342" y="180"/>
                  </a:lnTo>
                  <a:lnTo>
                    <a:pt x="334" y="180"/>
                  </a:lnTo>
                  <a:lnTo>
                    <a:pt x="325" y="180"/>
                  </a:lnTo>
                  <a:lnTo>
                    <a:pt x="315" y="180"/>
                  </a:lnTo>
                  <a:lnTo>
                    <a:pt x="306" y="180"/>
                  </a:lnTo>
                  <a:lnTo>
                    <a:pt x="296" y="180"/>
                  </a:lnTo>
                  <a:lnTo>
                    <a:pt x="288" y="180"/>
                  </a:lnTo>
                  <a:lnTo>
                    <a:pt x="279" y="182"/>
                  </a:lnTo>
                  <a:lnTo>
                    <a:pt x="270" y="182"/>
                  </a:lnTo>
                  <a:lnTo>
                    <a:pt x="262" y="182"/>
                  </a:lnTo>
                  <a:lnTo>
                    <a:pt x="252" y="182"/>
                  </a:lnTo>
                  <a:lnTo>
                    <a:pt x="243" y="184"/>
                  </a:lnTo>
                  <a:lnTo>
                    <a:pt x="233" y="184"/>
                  </a:lnTo>
                  <a:lnTo>
                    <a:pt x="224" y="184"/>
                  </a:lnTo>
                  <a:lnTo>
                    <a:pt x="216" y="184"/>
                  </a:lnTo>
                  <a:lnTo>
                    <a:pt x="207" y="185"/>
                  </a:lnTo>
                  <a:lnTo>
                    <a:pt x="190" y="185"/>
                  </a:lnTo>
                  <a:lnTo>
                    <a:pt x="174" y="185"/>
                  </a:lnTo>
                  <a:lnTo>
                    <a:pt x="159" y="185"/>
                  </a:lnTo>
                  <a:lnTo>
                    <a:pt x="145" y="185"/>
                  </a:lnTo>
                  <a:lnTo>
                    <a:pt x="130" y="185"/>
                  </a:lnTo>
                  <a:lnTo>
                    <a:pt x="118" y="185"/>
                  </a:lnTo>
                  <a:lnTo>
                    <a:pt x="106" y="185"/>
                  </a:lnTo>
                  <a:lnTo>
                    <a:pt x="96" y="187"/>
                  </a:lnTo>
                  <a:lnTo>
                    <a:pt x="87" y="185"/>
                  </a:lnTo>
                  <a:lnTo>
                    <a:pt x="78" y="185"/>
                  </a:lnTo>
                  <a:lnTo>
                    <a:pt x="72" y="185"/>
                  </a:lnTo>
                  <a:lnTo>
                    <a:pt x="66" y="185"/>
                  </a:lnTo>
                  <a:lnTo>
                    <a:pt x="58" y="178"/>
                  </a:lnTo>
                  <a:lnTo>
                    <a:pt x="54" y="173"/>
                  </a:lnTo>
                  <a:lnTo>
                    <a:pt x="58" y="168"/>
                  </a:lnTo>
                  <a:lnTo>
                    <a:pt x="66" y="166"/>
                  </a:lnTo>
                  <a:lnTo>
                    <a:pt x="78" y="161"/>
                  </a:lnTo>
                  <a:lnTo>
                    <a:pt x="92" y="160"/>
                  </a:lnTo>
                  <a:lnTo>
                    <a:pt x="102" y="156"/>
                  </a:lnTo>
                  <a:lnTo>
                    <a:pt x="118" y="153"/>
                  </a:lnTo>
                  <a:lnTo>
                    <a:pt x="130" y="149"/>
                  </a:lnTo>
                  <a:lnTo>
                    <a:pt x="142" y="144"/>
                  </a:lnTo>
                  <a:lnTo>
                    <a:pt x="149" y="137"/>
                  </a:lnTo>
                  <a:lnTo>
                    <a:pt x="147" y="136"/>
                  </a:lnTo>
                  <a:lnTo>
                    <a:pt x="137" y="130"/>
                  </a:lnTo>
                  <a:lnTo>
                    <a:pt x="126" y="125"/>
                  </a:lnTo>
                  <a:lnTo>
                    <a:pt x="118" y="122"/>
                  </a:lnTo>
                  <a:lnTo>
                    <a:pt x="114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92"/>
            <p:cNvSpPr>
              <a:spLocks/>
            </p:cNvSpPr>
            <p:nvPr/>
          </p:nvSpPr>
          <p:spPr bwMode="auto">
            <a:xfrm>
              <a:off x="3909" y="1542"/>
              <a:ext cx="129" cy="129"/>
            </a:xfrm>
            <a:custGeom>
              <a:avLst/>
              <a:gdLst>
                <a:gd name="T0" fmla="*/ 3 w 257"/>
                <a:gd name="T1" fmla="*/ 1 h 258"/>
                <a:gd name="T2" fmla="*/ 2 w 257"/>
                <a:gd name="T3" fmla="*/ 5 h 258"/>
                <a:gd name="T4" fmla="*/ 1 w 257"/>
                <a:gd name="T5" fmla="*/ 11 h 258"/>
                <a:gd name="T6" fmla="*/ 0 w 257"/>
                <a:gd name="T7" fmla="*/ 15 h 258"/>
                <a:gd name="T8" fmla="*/ 0 w 257"/>
                <a:gd name="T9" fmla="*/ 20 h 258"/>
                <a:gd name="T10" fmla="*/ 0 w 257"/>
                <a:gd name="T11" fmla="*/ 24 h 258"/>
                <a:gd name="T12" fmla="*/ 1 w 257"/>
                <a:gd name="T13" fmla="*/ 31 h 258"/>
                <a:gd name="T14" fmla="*/ 4 w 257"/>
                <a:gd name="T15" fmla="*/ 38 h 258"/>
                <a:gd name="T16" fmla="*/ 8 w 257"/>
                <a:gd name="T17" fmla="*/ 45 h 258"/>
                <a:gd name="T18" fmla="*/ 14 w 257"/>
                <a:gd name="T19" fmla="*/ 50 h 258"/>
                <a:gd name="T20" fmla="*/ 18 w 257"/>
                <a:gd name="T21" fmla="*/ 53 h 258"/>
                <a:gd name="T22" fmla="*/ 23 w 257"/>
                <a:gd name="T23" fmla="*/ 55 h 258"/>
                <a:gd name="T24" fmla="*/ 28 w 257"/>
                <a:gd name="T25" fmla="*/ 57 h 258"/>
                <a:gd name="T26" fmla="*/ 34 w 257"/>
                <a:gd name="T27" fmla="*/ 59 h 258"/>
                <a:gd name="T28" fmla="*/ 39 w 257"/>
                <a:gd name="T29" fmla="*/ 61 h 258"/>
                <a:gd name="T30" fmla="*/ 44 w 257"/>
                <a:gd name="T31" fmla="*/ 62 h 258"/>
                <a:gd name="T32" fmla="*/ 49 w 257"/>
                <a:gd name="T33" fmla="*/ 63 h 258"/>
                <a:gd name="T34" fmla="*/ 53 w 257"/>
                <a:gd name="T35" fmla="*/ 65 h 258"/>
                <a:gd name="T36" fmla="*/ 65 w 257"/>
                <a:gd name="T37" fmla="*/ 54 h 258"/>
                <a:gd name="T38" fmla="*/ 61 w 257"/>
                <a:gd name="T39" fmla="*/ 53 h 258"/>
                <a:gd name="T40" fmla="*/ 56 w 257"/>
                <a:gd name="T41" fmla="*/ 52 h 258"/>
                <a:gd name="T42" fmla="*/ 52 w 257"/>
                <a:gd name="T43" fmla="*/ 51 h 258"/>
                <a:gd name="T44" fmla="*/ 46 w 257"/>
                <a:gd name="T45" fmla="*/ 50 h 258"/>
                <a:gd name="T46" fmla="*/ 41 w 257"/>
                <a:gd name="T47" fmla="*/ 49 h 258"/>
                <a:gd name="T48" fmla="*/ 35 w 257"/>
                <a:gd name="T49" fmla="*/ 47 h 258"/>
                <a:gd name="T50" fmla="*/ 30 w 257"/>
                <a:gd name="T51" fmla="*/ 46 h 258"/>
                <a:gd name="T52" fmla="*/ 26 w 257"/>
                <a:gd name="T53" fmla="*/ 44 h 258"/>
                <a:gd name="T54" fmla="*/ 22 w 257"/>
                <a:gd name="T55" fmla="*/ 43 h 258"/>
                <a:gd name="T56" fmla="*/ 17 w 257"/>
                <a:gd name="T57" fmla="*/ 40 h 258"/>
                <a:gd name="T58" fmla="*/ 14 w 257"/>
                <a:gd name="T59" fmla="*/ 35 h 258"/>
                <a:gd name="T60" fmla="*/ 13 w 257"/>
                <a:gd name="T61" fmla="*/ 29 h 258"/>
                <a:gd name="T62" fmla="*/ 13 w 257"/>
                <a:gd name="T63" fmla="*/ 25 h 258"/>
                <a:gd name="T64" fmla="*/ 14 w 257"/>
                <a:gd name="T65" fmla="*/ 20 h 258"/>
                <a:gd name="T66" fmla="*/ 14 w 257"/>
                <a:gd name="T67" fmla="*/ 15 h 258"/>
                <a:gd name="T68" fmla="*/ 15 w 257"/>
                <a:gd name="T69" fmla="*/ 11 h 258"/>
                <a:gd name="T70" fmla="*/ 16 w 257"/>
                <a:gd name="T71" fmla="*/ 6 h 258"/>
                <a:gd name="T72" fmla="*/ 17 w 257"/>
                <a:gd name="T73" fmla="*/ 3 h 258"/>
                <a:gd name="T74" fmla="*/ 17 w 257"/>
                <a:gd name="T75" fmla="*/ 0 h 258"/>
                <a:gd name="T76" fmla="*/ 4 w 257"/>
                <a:gd name="T77" fmla="*/ 1 h 25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57" h="258">
                  <a:moveTo>
                    <a:pt x="14" y="1"/>
                  </a:moveTo>
                  <a:lnTo>
                    <a:pt x="12" y="3"/>
                  </a:lnTo>
                  <a:lnTo>
                    <a:pt x="10" y="10"/>
                  </a:lnTo>
                  <a:lnTo>
                    <a:pt x="8" y="20"/>
                  </a:lnTo>
                  <a:lnTo>
                    <a:pt x="5" y="36"/>
                  </a:lnTo>
                  <a:lnTo>
                    <a:pt x="3" y="41"/>
                  </a:lnTo>
                  <a:lnTo>
                    <a:pt x="2" y="51"/>
                  </a:lnTo>
                  <a:lnTo>
                    <a:pt x="0" y="58"/>
                  </a:lnTo>
                  <a:lnTo>
                    <a:pt x="0" y="68"/>
                  </a:lnTo>
                  <a:lnTo>
                    <a:pt x="0" y="77"/>
                  </a:lnTo>
                  <a:lnTo>
                    <a:pt x="0" y="85"/>
                  </a:lnTo>
                  <a:lnTo>
                    <a:pt x="0" y="95"/>
                  </a:lnTo>
                  <a:lnTo>
                    <a:pt x="2" y="106"/>
                  </a:lnTo>
                  <a:lnTo>
                    <a:pt x="3" y="121"/>
                  </a:lnTo>
                  <a:lnTo>
                    <a:pt x="8" y="138"/>
                  </a:lnTo>
                  <a:lnTo>
                    <a:pt x="14" y="152"/>
                  </a:lnTo>
                  <a:lnTo>
                    <a:pt x="22" y="167"/>
                  </a:lnTo>
                  <a:lnTo>
                    <a:pt x="32" y="179"/>
                  </a:lnTo>
                  <a:lnTo>
                    <a:pt x="48" y="193"/>
                  </a:lnTo>
                  <a:lnTo>
                    <a:pt x="55" y="198"/>
                  </a:lnTo>
                  <a:lnTo>
                    <a:pt x="62" y="205"/>
                  </a:lnTo>
                  <a:lnTo>
                    <a:pt x="70" y="209"/>
                  </a:lnTo>
                  <a:lnTo>
                    <a:pt x="82" y="215"/>
                  </a:lnTo>
                  <a:lnTo>
                    <a:pt x="91" y="219"/>
                  </a:lnTo>
                  <a:lnTo>
                    <a:pt x="101" y="224"/>
                  </a:lnTo>
                  <a:lnTo>
                    <a:pt x="111" y="227"/>
                  </a:lnTo>
                  <a:lnTo>
                    <a:pt x="123" y="233"/>
                  </a:lnTo>
                  <a:lnTo>
                    <a:pt x="134" y="236"/>
                  </a:lnTo>
                  <a:lnTo>
                    <a:pt x="146" y="239"/>
                  </a:lnTo>
                  <a:lnTo>
                    <a:pt x="156" y="241"/>
                  </a:lnTo>
                  <a:lnTo>
                    <a:pt x="166" y="246"/>
                  </a:lnTo>
                  <a:lnTo>
                    <a:pt x="176" y="248"/>
                  </a:lnTo>
                  <a:lnTo>
                    <a:pt x="185" y="250"/>
                  </a:lnTo>
                  <a:lnTo>
                    <a:pt x="194" y="251"/>
                  </a:lnTo>
                  <a:lnTo>
                    <a:pt x="200" y="255"/>
                  </a:lnTo>
                  <a:lnTo>
                    <a:pt x="211" y="257"/>
                  </a:lnTo>
                  <a:lnTo>
                    <a:pt x="214" y="258"/>
                  </a:lnTo>
                  <a:lnTo>
                    <a:pt x="257" y="215"/>
                  </a:lnTo>
                  <a:lnTo>
                    <a:pt x="252" y="214"/>
                  </a:lnTo>
                  <a:lnTo>
                    <a:pt x="242" y="210"/>
                  </a:lnTo>
                  <a:lnTo>
                    <a:pt x="233" y="209"/>
                  </a:lnTo>
                  <a:lnTo>
                    <a:pt x="224" y="207"/>
                  </a:lnTo>
                  <a:lnTo>
                    <a:pt x="216" y="205"/>
                  </a:lnTo>
                  <a:lnTo>
                    <a:pt x="207" y="203"/>
                  </a:lnTo>
                  <a:lnTo>
                    <a:pt x="195" y="200"/>
                  </a:lnTo>
                  <a:lnTo>
                    <a:pt x="183" y="197"/>
                  </a:lnTo>
                  <a:lnTo>
                    <a:pt x="173" y="193"/>
                  </a:lnTo>
                  <a:lnTo>
                    <a:pt x="163" y="193"/>
                  </a:lnTo>
                  <a:lnTo>
                    <a:pt x="149" y="190"/>
                  </a:lnTo>
                  <a:lnTo>
                    <a:pt x="139" y="186"/>
                  </a:lnTo>
                  <a:lnTo>
                    <a:pt x="130" y="183"/>
                  </a:lnTo>
                  <a:lnTo>
                    <a:pt x="120" y="181"/>
                  </a:lnTo>
                  <a:lnTo>
                    <a:pt x="110" y="178"/>
                  </a:lnTo>
                  <a:lnTo>
                    <a:pt x="101" y="176"/>
                  </a:lnTo>
                  <a:lnTo>
                    <a:pt x="92" y="171"/>
                  </a:lnTo>
                  <a:lnTo>
                    <a:pt x="86" y="169"/>
                  </a:lnTo>
                  <a:lnTo>
                    <a:pt x="74" y="162"/>
                  </a:lnTo>
                  <a:lnTo>
                    <a:pt x="67" y="157"/>
                  </a:lnTo>
                  <a:lnTo>
                    <a:pt x="58" y="147"/>
                  </a:lnTo>
                  <a:lnTo>
                    <a:pt x="55" y="140"/>
                  </a:lnTo>
                  <a:lnTo>
                    <a:pt x="51" y="128"/>
                  </a:lnTo>
                  <a:lnTo>
                    <a:pt x="51" y="114"/>
                  </a:lnTo>
                  <a:lnTo>
                    <a:pt x="51" y="106"/>
                  </a:lnTo>
                  <a:lnTo>
                    <a:pt x="51" y="97"/>
                  </a:lnTo>
                  <a:lnTo>
                    <a:pt x="51" y="87"/>
                  </a:lnTo>
                  <a:lnTo>
                    <a:pt x="53" y="78"/>
                  </a:lnTo>
                  <a:lnTo>
                    <a:pt x="53" y="68"/>
                  </a:lnTo>
                  <a:lnTo>
                    <a:pt x="55" y="58"/>
                  </a:lnTo>
                  <a:lnTo>
                    <a:pt x="55" y="49"/>
                  </a:lnTo>
                  <a:lnTo>
                    <a:pt x="58" y="41"/>
                  </a:lnTo>
                  <a:lnTo>
                    <a:pt x="58" y="32"/>
                  </a:lnTo>
                  <a:lnTo>
                    <a:pt x="62" y="22"/>
                  </a:lnTo>
                  <a:lnTo>
                    <a:pt x="62" y="15"/>
                  </a:lnTo>
                  <a:lnTo>
                    <a:pt x="65" y="10"/>
                  </a:lnTo>
                  <a:lnTo>
                    <a:pt x="67" y="1"/>
                  </a:lnTo>
                  <a:lnTo>
                    <a:pt x="68" y="0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93"/>
            <p:cNvSpPr>
              <a:spLocks/>
            </p:cNvSpPr>
            <p:nvPr/>
          </p:nvSpPr>
          <p:spPr bwMode="auto">
            <a:xfrm>
              <a:off x="4041" y="1401"/>
              <a:ext cx="198" cy="99"/>
            </a:xfrm>
            <a:custGeom>
              <a:avLst/>
              <a:gdLst>
                <a:gd name="T0" fmla="*/ 41 w 396"/>
                <a:gd name="T1" fmla="*/ 49 h 198"/>
                <a:gd name="T2" fmla="*/ 34 w 396"/>
                <a:gd name="T3" fmla="*/ 50 h 198"/>
                <a:gd name="T4" fmla="*/ 25 w 396"/>
                <a:gd name="T5" fmla="*/ 49 h 198"/>
                <a:gd name="T6" fmla="*/ 15 w 396"/>
                <a:gd name="T7" fmla="*/ 45 h 198"/>
                <a:gd name="T8" fmla="*/ 8 w 396"/>
                <a:gd name="T9" fmla="*/ 40 h 198"/>
                <a:gd name="T10" fmla="*/ 2 w 396"/>
                <a:gd name="T11" fmla="*/ 35 h 198"/>
                <a:gd name="T12" fmla="*/ 1 w 396"/>
                <a:gd name="T13" fmla="*/ 28 h 198"/>
                <a:gd name="T14" fmla="*/ 2 w 396"/>
                <a:gd name="T15" fmla="*/ 21 h 198"/>
                <a:gd name="T16" fmla="*/ 8 w 396"/>
                <a:gd name="T17" fmla="*/ 15 h 198"/>
                <a:gd name="T18" fmla="*/ 16 w 396"/>
                <a:gd name="T19" fmla="*/ 8 h 198"/>
                <a:gd name="T20" fmla="*/ 27 w 396"/>
                <a:gd name="T21" fmla="*/ 5 h 198"/>
                <a:gd name="T22" fmla="*/ 38 w 396"/>
                <a:gd name="T23" fmla="*/ 2 h 198"/>
                <a:gd name="T24" fmla="*/ 50 w 396"/>
                <a:gd name="T25" fmla="*/ 2 h 198"/>
                <a:gd name="T26" fmla="*/ 61 w 396"/>
                <a:gd name="T27" fmla="*/ 1 h 198"/>
                <a:gd name="T28" fmla="*/ 70 w 396"/>
                <a:gd name="T29" fmla="*/ 1 h 198"/>
                <a:gd name="T30" fmla="*/ 78 w 396"/>
                <a:gd name="T31" fmla="*/ 1 h 198"/>
                <a:gd name="T32" fmla="*/ 86 w 396"/>
                <a:gd name="T33" fmla="*/ 6 h 198"/>
                <a:gd name="T34" fmla="*/ 93 w 396"/>
                <a:gd name="T35" fmla="*/ 12 h 198"/>
                <a:gd name="T36" fmla="*/ 98 w 396"/>
                <a:gd name="T37" fmla="*/ 21 h 198"/>
                <a:gd name="T38" fmla="*/ 99 w 396"/>
                <a:gd name="T39" fmla="*/ 28 h 198"/>
                <a:gd name="T40" fmla="*/ 95 w 396"/>
                <a:gd name="T41" fmla="*/ 34 h 198"/>
                <a:gd name="T42" fmla="*/ 87 w 396"/>
                <a:gd name="T43" fmla="*/ 39 h 198"/>
                <a:gd name="T44" fmla="*/ 76 w 396"/>
                <a:gd name="T45" fmla="*/ 42 h 198"/>
                <a:gd name="T46" fmla="*/ 68 w 396"/>
                <a:gd name="T47" fmla="*/ 43 h 198"/>
                <a:gd name="T48" fmla="*/ 68 w 396"/>
                <a:gd name="T49" fmla="*/ 42 h 198"/>
                <a:gd name="T50" fmla="*/ 66 w 396"/>
                <a:gd name="T51" fmla="*/ 36 h 198"/>
                <a:gd name="T52" fmla="*/ 65 w 396"/>
                <a:gd name="T53" fmla="*/ 30 h 198"/>
                <a:gd name="T54" fmla="*/ 69 w 396"/>
                <a:gd name="T55" fmla="*/ 30 h 198"/>
                <a:gd name="T56" fmla="*/ 77 w 396"/>
                <a:gd name="T57" fmla="*/ 30 h 198"/>
                <a:gd name="T58" fmla="*/ 84 w 396"/>
                <a:gd name="T59" fmla="*/ 30 h 198"/>
                <a:gd name="T60" fmla="*/ 84 w 396"/>
                <a:gd name="T61" fmla="*/ 22 h 198"/>
                <a:gd name="T62" fmla="*/ 77 w 396"/>
                <a:gd name="T63" fmla="*/ 13 h 198"/>
                <a:gd name="T64" fmla="*/ 69 w 396"/>
                <a:gd name="T65" fmla="*/ 11 h 198"/>
                <a:gd name="T66" fmla="*/ 60 w 396"/>
                <a:gd name="T67" fmla="*/ 10 h 198"/>
                <a:gd name="T68" fmla="*/ 50 w 396"/>
                <a:gd name="T69" fmla="*/ 12 h 198"/>
                <a:gd name="T70" fmla="*/ 39 w 396"/>
                <a:gd name="T71" fmla="*/ 13 h 198"/>
                <a:gd name="T72" fmla="*/ 29 w 396"/>
                <a:gd name="T73" fmla="*/ 15 h 198"/>
                <a:gd name="T74" fmla="*/ 21 w 396"/>
                <a:gd name="T75" fmla="*/ 18 h 198"/>
                <a:gd name="T76" fmla="*/ 17 w 396"/>
                <a:gd name="T77" fmla="*/ 22 h 198"/>
                <a:gd name="T78" fmla="*/ 13 w 396"/>
                <a:gd name="T79" fmla="*/ 31 h 198"/>
                <a:gd name="T80" fmla="*/ 14 w 396"/>
                <a:gd name="T81" fmla="*/ 37 h 198"/>
                <a:gd name="T82" fmla="*/ 20 w 396"/>
                <a:gd name="T83" fmla="*/ 40 h 198"/>
                <a:gd name="T84" fmla="*/ 29 w 396"/>
                <a:gd name="T85" fmla="*/ 40 h 198"/>
                <a:gd name="T86" fmla="*/ 37 w 396"/>
                <a:gd name="T87" fmla="*/ 40 h 198"/>
                <a:gd name="T88" fmla="*/ 43 w 396"/>
                <a:gd name="T89" fmla="*/ 39 h 19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96" h="198">
                  <a:moveTo>
                    <a:pt x="171" y="196"/>
                  </a:moveTo>
                  <a:lnTo>
                    <a:pt x="168" y="196"/>
                  </a:lnTo>
                  <a:lnTo>
                    <a:pt x="163" y="196"/>
                  </a:lnTo>
                  <a:lnTo>
                    <a:pt x="152" y="196"/>
                  </a:lnTo>
                  <a:lnTo>
                    <a:pt x="146" y="198"/>
                  </a:lnTo>
                  <a:lnTo>
                    <a:pt x="134" y="198"/>
                  </a:lnTo>
                  <a:lnTo>
                    <a:pt x="120" y="198"/>
                  </a:lnTo>
                  <a:lnTo>
                    <a:pt x="106" y="196"/>
                  </a:lnTo>
                  <a:lnTo>
                    <a:pt x="98" y="196"/>
                  </a:lnTo>
                  <a:lnTo>
                    <a:pt x="84" y="191"/>
                  </a:lnTo>
                  <a:lnTo>
                    <a:pt x="70" y="187"/>
                  </a:lnTo>
                  <a:lnTo>
                    <a:pt x="58" y="180"/>
                  </a:lnTo>
                  <a:lnTo>
                    <a:pt x="50" y="175"/>
                  </a:lnTo>
                  <a:lnTo>
                    <a:pt x="39" y="168"/>
                  </a:lnTo>
                  <a:lnTo>
                    <a:pt x="31" y="160"/>
                  </a:lnTo>
                  <a:lnTo>
                    <a:pt x="22" y="153"/>
                  </a:lnTo>
                  <a:lnTo>
                    <a:pt x="17" y="146"/>
                  </a:lnTo>
                  <a:lnTo>
                    <a:pt x="8" y="138"/>
                  </a:lnTo>
                  <a:lnTo>
                    <a:pt x="7" y="129"/>
                  </a:lnTo>
                  <a:lnTo>
                    <a:pt x="2" y="119"/>
                  </a:lnTo>
                  <a:lnTo>
                    <a:pt x="2" y="112"/>
                  </a:lnTo>
                  <a:lnTo>
                    <a:pt x="0" y="102"/>
                  </a:lnTo>
                  <a:lnTo>
                    <a:pt x="3" y="93"/>
                  </a:lnTo>
                  <a:lnTo>
                    <a:pt x="7" y="83"/>
                  </a:lnTo>
                  <a:lnTo>
                    <a:pt x="14" y="76"/>
                  </a:lnTo>
                  <a:lnTo>
                    <a:pt x="20" y="66"/>
                  </a:lnTo>
                  <a:lnTo>
                    <a:pt x="29" y="57"/>
                  </a:lnTo>
                  <a:lnTo>
                    <a:pt x="39" y="48"/>
                  </a:lnTo>
                  <a:lnTo>
                    <a:pt x="51" y="40"/>
                  </a:lnTo>
                  <a:lnTo>
                    <a:pt x="63" y="31"/>
                  </a:lnTo>
                  <a:lnTo>
                    <a:pt x="77" y="26"/>
                  </a:lnTo>
                  <a:lnTo>
                    <a:pt x="91" y="19"/>
                  </a:lnTo>
                  <a:lnTo>
                    <a:pt x="108" y="18"/>
                  </a:lnTo>
                  <a:lnTo>
                    <a:pt x="122" y="12"/>
                  </a:lnTo>
                  <a:lnTo>
                    <a:pt x="137" y="9"/>
                  </a:lnTo>
                  <a:lnTo>
                    <a:pt x="152" y="7"/>
                  </a:lnTo>
                  <a:lnTo>
                    <a:pt x="170" y="7"/>
                  </a:lnTo>
                  <a:lnTo>
                    <a:pt x="185" y="7"/>
                  </a:lnTo>
                  <a:lnTo>
                    <a:pt x="200" y="7"/>
                  </a:lnTo>
                  <a:lnTo>
                    <a:pt x="216" y="7"/>
                  </a:lnTo>
                  <a:lnTo>
                    <a:pt x="231" y="7"/>
                  </a:lnTo>
                  <a:lnTo>
                    <a:pt x="243" y="4"/>
                  </a:lnTo>
                  <a:lnTo>
                    <a:pt x="255" y="4"/>
                  </a:lnTo>
                  <a:lnTo>
                    <a:pt x="267" y="2"/>
                  </a:lnTo>
                  <a:lnTo>
                    <a:pt x="279" y="2"/>
                  </a:lnTo>
                  <a:lnTo>
                    <a:pt x="290" y="0"/>
                  </a:lnTo>
                  <a:lnTo>
                    <a:pt x="302" y="2"/>
                  </a:lnTo>
                  <a:lnTo>
                    <a:pt x="312" y="2"/>
                  </a:lnTo>
                  <a:lnTo>
                    <a:pt x="322" y="9"/>
                  </a:lnTo>
                  <a:lnTo>
                    <a:pt x="332" y="14"/>
                  </a:lnTo>
                  <a:lnTo>
                    <a:pt x="343" y="21"/>
                  </a:lnTo>
                  <a:lnTo>
                    <a:pt x="351" y="30"/>
                  </a:lnTo>
                  <a:lnTo>
                    <a:pt x="363" y="38"/>
                  </a:lnTo>
                  <a:lnTo>
                    <a:pt x="370" y="48"/>
                  </a:lnTo>
                  <a:lnTo>
                    <a:pt x="379" y="60"/>
                  </a:lnTo>
                  <a:lnTo>
                    <a:pt x="384" y="71"/>
                  </a:lnTo>
                  <a:lnTo>
                    <a:pt x="391" y="83"/>
                  </a:lnTo>
                  <a:lnTo>
                    <a:pt x="394" y="93"/>
                  </a:lnTo>
                  <a:lnTo>
                    <a:pt x="396" y="102"/>
                  </a:lnTo>
                  <a:lnTo>
                    <a:pt x="394" y="112"/>
                  </a:lnTo>
                  <a:lnTo>
                    <a:pt x="392" y="120"/>
                  </a:lnTo>
                  <a:lnTo>
                    <a:pt x="386" y="129"/>
                  </a:lnTo>
                  <a:lnTo>
                    <a:pt x="380" y="136"/>
                  </a:lnTo>
                  <a:lnTo>
                    <a:pt x="370" y="144"/>
                  </a:lnTo>
                  <a:lnTo>
                    <a:pt x="362" y="151"/>
                  </a:lnTo>
                  <a:lnTo>
                    <a:pt x="346" y="155"/>
                  </a:lnTo>
                  <a:lnTo>
                    <a:pt x="332" y="160"/>
                  </a:lnTo>
                  <a:lnTo>
                    <a:pt x="317" y="162"/>
                  </a:lnTo>
                  <a:lnTo>
                    <a:pt x="303" y="167"/>
                  </a:lnTo>
                  <a:lnTo>
                    <a:pt x="288" y="168"/>
                  </a:lnTo>
                  <a:lnTo>
                    <a:pt x="279" y="170"/>
                  </a:lnTo>
                  <a:lnTo>
                    <a:pt x="272" y="172"/>
                  </a:lnTo>
                  <a:lnTo>
                    <a:pt x="272" y="174"/>
                  </a:lnTo>
                  <a:lnTo>
                    <a:pt x="271" y="170"/>
                  </a:lnTo>
                  <a:lnTo>
                    <a:pt x="269" y="165"/>
                  </a:lnTo>
                  <a:lnTo>
                    <a:pt x="267" y="158"/>
                  </a:lnTo>
                  <a:lnTo>
                    <a:pt x="267" y="150"/>
                  </a:lnTo>
                  <a:lnTo>
                    <a:pt x="264" y="141"/>
                  </a:lnTo>
                  <a:lnTo>
                    <a:pt x="262" y="131"/>
                  </a:lnTo>
                  <a:lnTo>
                    <a:pt x="260" y="124"/>
                  </a:lnTo>
                  <a:lnTo>
                    <a:pt x="260" y="119"/>
                  </a:lnTo>
                  <a:lnTo>
                    <a:pt x="262" y="119"/>
                  </a:lnTo>
                  <a:lnTo>
                    <a:pt x="269" y="119"/>
                  </a:lnTo>
                  <a:lnTo>
                    <a:pt x="276" y="119"/>
                  </a:lnTo>
                  <a:lnTo>
                    <a:pt x="288" y="120"/>
                  </a:lnTo>
                  <a:lnTo>
                    <a:pt x="298" y="120"/>
                  </a:lnTo>
                  <a:lnTo>
                    <a:pt x="308" y="120"/>
                  </a:lnTo>
                  <a:lnTo>
                    <a:pt x="319" y="120"/>
                  </a:lnTo>
                  <a:lnTo>
                    <a:pt x="327" y="120"/>
                  </a:lnTo>
                  <a:lnTo>
                    <a:pt x="336" y="117"/>
                  </a:lnTo>
                  <a:lnTo>
                    <a:pt x="339" y="112"/>
                  </a:lnTo>
                  <a:lnTo>
                    <a:pt x="338" y="100"/>
                  </a:lnTo>
                  <a:lnTo>
                    <a:pt x="336" y="88"/>
                  </a:lnTo>
                  <a:lnTo>
                    <a:pt x="327" y="74"/>
                  </a:lnTo>
                  <a:lnTo>
                    <a:pt x="320" y="64"/>
                  </a:lnTo>
                  <a:lnTo>
                    <a:pt x="308" y="52"/>
                  </a:lnTo>
                  <a:lnTo>
                    <a:pt x="295" y="48"/>
                  </a:lnTo>
                  <a:lnTo>
                    <a:pt x="284" y="43"/>
                  </a:lnTo>
                  <a:lnTo>
                    <a:pt x="274" y="42"/>
                  </a:lnTo>
                  <a:lnTo>
                    <a:pt x="262" y="40"/>
                  </a:lnTo>
                  <a:lnTo>
                    <a:pt x="252" y="40"/>
                  </a:lnTo>
                  <a:lnTo>
                    <a:pt x="238" y="40"/>
                  </a:lnTo>
                  <a:lnTo>
                    <a:pt x="224" y="42"/>
                  </a:lnTo>
                  <a:lnTo>
                    <a:pt x="211" y="43"/>
                  </a:lnTo>
                  <a:lnTo>
                    <a:pt x="197" y="48"/>
                  </a:lnTo>
                  <a:lnTo>
                    <a:pt x="182" y="48"/>
                  </a:lnTo>
                  <a:lnTo>
                    <a:pt x="168" y="50"/>
                  </a:lnTo>
                  <a:lnTo>
                    <a:pt x="154" y="52"/>
                  </a:lnTo>
                  <a:lnTo>
                    <a:pt x="140" y="55"/>
                  </a:lnTo>
                  <a:lnTo>
                    <a:pt x="127" y="57"/>
                  </a:lnTo>
                  <a:lnTo>
                    <a:pt x="115" y="60"/>
                  </a:lnTo>
                  <a:lnTo>
                    <a:pt x="101" y="66"/>
                  </a:lnTo>
                  <a:lnTo>
                    <a:pt x="94" y="69"/>
                  </a:lnTo>
                  <a:lnTo>
                    <a:pt x="84" y="72"/>
                  </a:lnTo>
                  <a:lnTo>
                    <a:pt x="77" y="78"/>
                  </a:lnTo>
                  <a:lnTo>
                    <a:pt x="70" y="81"/>
                  </a:lnTo>
                  <a:lnTo>
                    <a:pt x="68" y="88"/>
                  </a:lnTo>
                  <a:lnTo>
                    <a:pt x="60" y="96"/>
                  </a:lnTo>
                  <a:lnTo>
                    <a:pt x="56" y="112"/>
                  </a:lnTo>
                  <a:lnTo>
                    <a:pt x="50" y="124"/>
                  </a:lnTo>
                  <a:lnTo>
                    <a:pt x="48" y="136"/>
                  </a:lnTo>
                  <a:lnTo>
                    <a:pt x="48" y="141"/>
                  </a:lnTo>
                  <a:lnTo>
                    <a:pt x="53" y="146"/>
                  </a:lnTo>
                  <a:lnTo>
                    <a:pt x="56" y="151"/>
                  </a:lnTo>
                  <a:lnTo>
                    <a:pt x="68" y="156"/>
                  </a:lnTo>
                  <a:lnTo>
                    <a:pt x="79" y="158"/>
                  </a:lnTo>
                  <a:lnTo>
                    <a:pt x="96" y="160"/>
                  </a:lnTo>
                  <a:lnTo>
                    <a:pt x="103" y="160"/>
                  </a:lnTo>
                  <a:lnTo>
                    <a:pt x="113" y="160"/>
                  </a:lnTo>
                  <a:lnTo>
                    <a:pt x="120" y="160"/>
                  </a:lnTo>
                  <a:lnTo>
                    <a:pt x="130" y="160"/>
                  </a:lnTo>
                  <a:lnTo>
                    <a:pt x="146" y="158"/>
                  </a:lnTo>
                  <a:lnTo>
                    <a:pt x="159" y="156"/>
                  </a:lnTo>
                  <a:lnTo>
                    <a:pt x="166" y="156"/>
                  </a:lnTo>
                  <a:lnTo>
                    <a:pt x="171" y="156"/>
                  </a:lnTo>
                  <a:lnTo>
                    <a:pt x="171" y="1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94"/>
            <p:cNvSpPr>
              <a:spLocks/>
            </p:cNvSpPr>
            <p:nvPr/>
          </p:nvSpPr>
          <p:spPr bwMode="auto">
            <a:xfrm>
              <a:off x="4070" y="1439"/>
              <a:ext cx="115" cy="116"/>
            </a:xfrm>
            <a:custGeom>
              <a:avLst/>
              <a:gdLst>
                <a:gd name="T0" fmla="*/ 0 w 232"/>
                <a:gd name="T1" fmla="*/ 42 h 231"/>
                <a:gd name="T2" fmla="*/ 4 w 232"/>
                <a:gd name="T3" fmla="*/ 41 h 231"/>
                <a:gd name="T4" fmla="*/ 10 w 232"/>
                <a:gd name="T5" fmla="*/ 39 h 231"/>
                <a:gd name="T6" fmla="*/ 16 w 232"/>
                <a:gd name="T7" fmla="*/ 37 h 231"/>
                <a:gd name="T8" fmla="*/ 20 w 232"/>
                <a:gd name="T9" fmla="*/ 35 h 231"/>
                <a:gd name="T10" fmla="*/ 22 w 232"/>
                <a:gd name="T11" fmla="*/ 32 h 231"/>
                <a:gd name="T12" fmla="*/ 22 w 232"/>
                <a:gd name="T13" fmla="*/ 29 h 231"/>
                <a:gd name="T14" fmla="*/ 24 w 232"/>
                <a:gd name="T15" fmla="*/ 26 h 231"/>
                <a:gd name="T16" fmla="*/ 26 w 232"/>
                <a:gd name="T17" fmla="*/ 23 h 231"/>
                <a:gd name="T18" fmla="*/ 24 w 232"/>
                <a:gd name="T19" fmla="*/ 20 h 231"/>
                <a:gd name="T20" fmla="*/ 20 w 232"/>
                <a:gd name="T21" fmla="*/ 17 h 231"/>
                <a:gd name="T22" fmla="*/ 15 w 232"/>
                <a:gd name="T23" fmla="*/ 15 h 231"/>
                <a:gd name="T24" fmla="*/ 12 w 232"/>
                <a:gd name="T25" fmla="*/ 12 h 231"/>
                <a:gd name="T26" fmla="*/ 11 w 232"/>
                <a:gd name="T27" fmla="*/ 9 h 231"/>
                <a:gd name="T28" fmla="*/ 13 w 232"/>
                <a:gd name="T29" fmla="*/ 6 h 231"/>
                <a:gd name="T30" fmla="*/ 18 w 232"/>
                <a:gd name="T31" fmla="*/ 3 h 231"/>
                <a:gd name="T32" fmla="*/ 23 w 232"/>
                <a:gd name="T33" fmla="*/ 2 h 231"/>
                <a:gd name="T34" fmla="*/ 28 w 232"/>
                <a:gd name="T35" fmla="*/ 0 h 231"/>
                <a:gd name="T36" fmla="*/ 32 w 232"/>
                <a:gd name="T37" fmla="*/ 0 h 231"/>
                <a:gd name="T38" fmla="*/ 38 w 232"/>
                <a:gd name="T39" fmla="*/ 2 h 231"/>
                <a:gd name="T40" fmla="*/ 44 w 232"/>
                <a:gd name="T41" fmla="*/ 4 h 231"/>
                <a:gd name="T42" fmla="*/ 48 w 232"/>
                <a:gd name="T43" fmla="*/ 9 h 231"/>
                <a:gd name="T44" fmla="*/ 53 w 232"/>
                <a:gd name="T45" fmla="*/ 14 h 231"/>
                <a:gd name="T46" fmla="*/ 57 w 232"/>
                <a:gd name="T47" fmla="*/ 17 h 231"/>
                <a:gd name="T48" fmla="*/ 56 w 232"/>
                <a:gd name="T49" fmla="*/ 21 h 231"/>
                <a:gd name="T50" fmla="*/ 53 w 232"/>
                <a:gd name="T51" fmla="*/ 23 h 231"/>
                <a:gd name="T52" fmla="*/ 53 w 232"/>
                <a:gd name="T53" fmla="*/ 27 h 231"/>
                <a:gd name="T54" fmla="*/ 54 w 232"/>
                <a:gd name="T55" fmla="*/ 32 h 231"/>
                <a:gd name="T56" fmla="*/ 53 w 232"/>
                <a:gd name="T57" fmla="*/ 37 h 231"/>
                <a:gd name="T58" fmla="*/ 49 w 232"/>
                <a:gd name="T59" fmla="*/ 42 h 231"/>
                <a:gd name="T60" fmla="*/ 42 w 232"/>
                <a:gd name="T61" fmla="*/ 49 h 231"/>
                <a:gd name="T62" fmla="*/ 35 w 232"/>
                <a:gd name="T63" fmla="*/ 54 h 231"/>
                <a:gd name="T64" fmla="*/ 31 w 232"/>
                <a:gd name="T65" fmla="*/ 57 h 231"/>
                <a:gd name="T66" fmla="*/ 20 w 232"/>
                <a:gd name="T67" fmla="*/ 48 h 231"/>
                <a:gd name="T68" fmla="*/ 22 w 232"/>
                <a:gd name="T69" fmla="*/ 47 h 231"/>
                <a:gd name="T70" fmla="*/ 25 w 232"/>
                <a:gd name="T71" fmla="*/ 47 h 231"/>
                <a:gd name="T72" fmla="*/ 30 w 232"/>
                <a:gd name="T73" fmla="*/ 46 h 231"/>
                <a:gd name="T74" fmla="*/ 35 w 232"/>
                <a:gd name="T75" fmla="*/ 45 h 231"/>
                <a:gd name="T76" fmla="*/ 38 w 232"/>
                <a:gd name="T77" fmla="*/ 43 h 231"/>
                <a:gd name="T78" fmla="*/ 42 w 232"/>
                <a:gd name="T79" fmla="*/ 41 h 231"/>
                <a:gd name="T80" fmla="*/ 46 w 232"/>
                <a:gd name="T81" fmla="*/ 33 h 231"/>
                <a:gd name="T82" fmla="*/ 45 w 232"/>
                <a:gd name="T83" fmla="*/ 28 h 231"/>
                <a:gd name="T84" fmla="*/ 45 w 232"/>
                <a:gd name="T85" fmla="*/ 23 h 231"/>
                <a:gd name="T86" fmla="*/ 43 w 232"/>
                <a:gd name="T87" fmla="*/ 19 h 231"/>
                <a:gd name="T88" fmla="*/ 42 w 232"/>
                <a:gd name="T89" fmla="*/ 16 h 231"/>
                <a:gd name="T90" fmla="*/ 37 w 232"/>
                <a:gd name="T91" fmla="*/ 11 h 231"/>
                <a:gd name="T92" fmla="*/ 32 w 232"/>
                <a:gd name="T93" fmla="*/ 9 h 231"/>
                <a:gd name="T94" fmla="*/ 25 w 232"/>
                <a:gd name="T95" fmla="*/ 10 h 231"/>
                <a:gd name="T96" fmla="*/ 23 w 232"/>
                <a:gd name="T97" fmla="*/ 12 h 231"/>
                <a:gd name="T98" fmla="*/ 26 w 232"/>
                <a:gd name="T99" fmla="*/ 16 h 231"/>
                <a:gd name="T100" fmla="*/ 32 w 232"/>
                <a:gd name="T101" fmla="*/ 22 h 231"/>
                <a:gd name="T102" fmla="*/ 34 w 232"/>
                <a:gd name="T103" fmla="*/ 26 h 231"/>
                <a:gd name="T104" fmla="*/ 34 w 232"/>
                <a:gd name="T105" fmla="*/ 30 h 231"/>
                <a:gd name="T106" fmla="*/ 31 w 232"/>
                <a:gd name="T107" fmla="*/ 37 h 231"/>
                <a:gd name="T108" fmla="*/ 25 w 232"/>
                <a:gd name="T109" fmla="*/ 40 h 231"/>
                <a:gd name="T110" fmla="*/ 21 w 232"/>
                <a:gd name="T111" fmla="*/ 41 h 231"/>
                <a:gd name="T112" fmla="*/ 19 w 232"/>
                <a:gd name="T113" fmla="*/ 44 h 231"/>
                <a:gd name="T114" fmla="*/ 16 w 232"/>
                <a:gd name="T115" fmla="*/ 46 h 231"/>
                <a:gd name="T116" fmla="*/ 11 w 232"/>
                <a:gd name="T117" fmla="*/ 46 h 231"/>
                <a:gd name="T118" fmla="*/ 6 w 232"/>
                <a:gd name="T119" fmla="*/ 45 h 231"/>
                <a:gd name="T120" fmla="*/ 1 w 232"/>
                <a:gd name="T121" fmla="*/ 43 h 231"/>
                <a:gd name="T122" fmla="*/ 0 w 232"/>
                <a:gd name="T123" fmla="*/ 43 h 23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2" h="231">
                  <a:moveTo>
                    <a:pt x="0" y="170"/>
                  </a:moveTo>
                  <a:lnTo>
                    <a:pt x="2" y="168"/>
                  </a:lnTo>
                  <a:lnTo>
                    <a:pt x="9" y="166"/>
                  </a:lnTo>
                  <a:lnTo>
                    <a:pt x="16" y="163"/>
                  </a:lnTo>
                  <a:lnTo>
                    <a:pt x="30" y="161"/>
                  </a:lnTo>
                  <a:lnTo>
                    <a:pt x="42" y="156"/>
                  </a:lnTo>
                  <a:lnTo>
                    <a:pt x="54" y="151"/>
                  </a:lnTo>
                  <a:lnTo>
                    <a:pt x="64" y="147"/>
                  </a:lnTo>
                  <a:lnTo>
                    <a:pt x="76" y="144"/>
                  </a:lnTo>
                  <a:lnTo>
                    <a:pt x="81" y="137"/>
                  </a:lnTo>
                  <a:lnTo>
                    <a:pt x="88" y="132"/>
                  </a:lnTo>
                  <a:lnTo>
                    <a:pt x="90" y="128"/>
                  </a:lnTo>
                  <a:lnTo>
                    <a:pt x="91" y="125"/>
                  </a:lnTo>
                  <a:lnTo>
                    <a:pt x="90" y="116"/>
                  </a:lnTo>
                  <a:lnTo>
                    <a:pt x="93" y="113"/>
                  </a:lnTo>
                  <a:lnTo>
                    <a:pt x="96" y="104"/>
                  </a:lnTo>
                  <a:lnTo>
                    <a:pt x="103" y="99"/>
                  </a:lnTo>
                  <a:lnTo>
                    <a:pt x="107" y="92"/>
                  </a:lnTo>
                  <a:lnTo>
                    <a:pt x="105" y="84"/>
                  </a:lnTo>
                  <a:lnTo>
                    <a:pt x="96" y="79"/>
                  </a:lnTo>
                  <a:lnTo>
                    <a:pt x="91" y="74"/>
                  </a:lnTo>
                  <a:lnTo>
                    <a:pt x="81" y="68"/>
                  </a:lnTo>
                  <a:lnTo>
                    <a:pt x="72" y="65"/>
                  </a:lnTo>
                  <a:lnTo>
                    <a:pt x="62" y="58"/>
                  </a:lnTo>
                  <a:lnTo>
                    <a:pt x="55" y="53"/>
                  </a:lnTo>
                  <a:lnTo>
                    <a:pt x="48" y="48"/>
                  </a:lnTo>
                  <a:lnTo>
                    <a:pt x="47" y="43"/>
                  </a:lnTo>
                  <a:lnTo>
                    <a:pt x="45" y="36"/>
                  </a:lnTo>
                  <a:lnTo>
                    <a:pt x="48" y="29"/>
                  </a:lnTo>
                  <a:lnTo>
                    <a:pt x="55" y="22"/>
                  </a:lnTo>
                  <a:lnTo>
                    <a:pt x="64" y="19"/>
                  </a:lnTo>
                  <a:lnTo>
                    <a:pt x="72" y="12"/>
                  </a:lnTo>
                  <a:lnTo>
                    <a:pt x="83" y="7"/>
                  </a:lnTo>
                  <a:lnTo>
                    <a:pt x="93" y="5"/>
                  </a:lnTo>
                  <a:lnTo>
                    <a:pt x="105" y="3"/>
                  </a:lnTo>
                  <a:lnTo>
                    <a:pt x="114" y="0"/>
                  </a:lnTo>
                  <a:lnTo>
                    <a:pt x="124" y="0"/>
                  </a:lnTo>
                  <a:lnTo>
                    <a:pt x="131" y="0"/>
                  </a:lnTo>
                  <a:lnTo>
                    <a:pt x="139" y="2"/>
                  </a:lnTo>
                  <a:lnTo>
                    <a:pt x="155" y="5"/>
                  </a:lnTo>
                  <a:lnTo>
                    <a:pt x="168" y="8"/>
                  </a:lnTo>
                  <a:lnTo>
                    <a:pt x="177" y="15"/>
                  </a:lnTo>
                  <a:lnTo>
                    <a:pt x="187" y="24"/>
                  </a:lnTo>
                  <a:lnTo>
                    <a:pt x="196" y="34"/>
                  </a:lnTo>
                  <a:lnTo>
                    <a:pt x="204" y="43"/>
                  </a:lnTo>
                  <a:lnTo>
                    <a:pt x="215" y="53"/>
                  </a:lnTo>
                  <a:lnTo>
                    <a:pt x="225" y="62"/>
                  </a:lnTo>
                  <a:lnTo>
                    <a:pt x="230" y="68"/>
                  </a:lnTo>
                  <a:lnTo>
                    <a:pt x="232" y="77"/>
                  </a:lnTo>
                  <a:lnTo>
                    <a:pt x="227" y="82"/>
                  </a:lnTo>
                  <a:lnTo>
                    <a:pt x="220" y="86"/>
                  </a:lnTo>
                  <a:lnTo>
                    <a:pt x="216" y="91"/>
                  </a:lnTo>
                  <a:lnTo>
                    <a:pt x="216" y="98"/>
                  </a:lnTo>
                  <a:lnTo>
                    <a:pt x="216" y="106"/>
                  </a:lnTo>
                  <a:lnTo>
                    <a:pt x="220" y="120"/>
                  </a:lnTo>
                  <a:lnTo>
                    <a:pt x="218" y="127"/>
                  </a:lnTo>
                  <a:lnTo>
                    <a:pt x="218" y="135"/>
                  </a:lnTo>
                  <a:lnTo>
                    <a:pt x="216" y="146"/>
                  </a:lnTo>
                  <a:lnTo>
                    <a:pt x="211" y="158"/>
                  </a:lnTo>
                  <a:lnTo>
                    <a:pt x="199" y="168"/>
                  </a:lnTo>
                  <a:lnTo>
                    <a:pt x="187" y="180"/>
                  </a:lnTo>
                  <a:lnTo>
                    <a:pt x="172" y="194"/>
                  </a:lnTo>
                  <a:lnTo>
                    <a:pt x="158" y="206"/>
                  </a:lnTo>
                  <a:lnTo>
                    <a:pt x="144" y="214"/>
                  </a:lnTo>
                  <a:lnTo>
                    <a:pt x="136" y="224"/>
                  </a:lnTo>
                  <a:lnTo>
                    <a:pt x="127" y="228"/>
                  </a:lnTo>
                  <a:lnTo>
                    <a:pt x="126" y="231"/>
                  </a:lnTo>
                  <a:lnTo>
                    <a:pt x="83" y="192"/>
                  </a:lnTo>
                  <a:lnTo>
                    <a:pt x="83" y="190"/>
                  </a:lnTo>
                  <a:lnTo>
                    <a:pt x="88" y="188"/>
                  </a:lnTo>
                  <a:lnTo>
                    <a:pt x="93" y="187"/>
                  </a:lnTo>
                  <a:lnTo>
                    <a:pt x="103" y="187"/>
                  </a:lnTo>
                  <a:lnTo>
                    <a:pt x="112" y="183"/>
                  </a:lnTo>
                  <a:lnTo>
                    <a:pt x="122" y="182"/>
                  </a:lnTo>
                  <a:lnTo>
                    <a:pt x="131" y="178"/>
                  </a:lnTo>
                  <a:lnTo>
                    <a:pt x="141" y="178"/>
                  </a:lnTo>
                  <a:lnTo>
                    <a:pt x="150" y="173"/>
                  </a:lnTo>
                  <a:lnTo>
                    <a:pt x="156" y="170"/>
                  </a:lnTo>
                  <a:lnTo>
                    <a:pt x="163" y="164"/>
                  </a:lnTo>
                  <a:lnTo>
                    <a:pt x="170" y="161"/>
                  </a:lnTo>
                  <a:lnTo>
                    <a:pt x="179" y="146"/>
                  </a:lnTo>
                  <a:lnTo>
                    <a:pt x="186" y="130"/>
                  </a:lnTo>
                  <a:lnTo>
                    <a:pt x="184" y="120"/>
                  </a:lnTo>
                  <a:lnTo>
                    <a:pt x="184" y="111"/>
                  </a:lnTo>
                  <a:lnTo>
                    <a:pt x="182" y="101"/>
                  </a:lnTo>
                  <a:lnTo>
                    <a:pt x="182" y="92"/>
                  </a:lnTo>
                  <a:lnTo>
                    <a:pt x="179" y="84"/>
                  </a:lnTo>
                  <a:lnTo>
                    <a:pt x="175" y="74"/>
                  </a:lnTo>
                  <a:lnTo>
                    <a:pt x="172" y="67"/>
                  </a:lnTo>
                  <a:lnTo>
                    <a:pt x="170" y="62"/>
                  </a:lnTo>
                  <a:lnTo>
                    <a:pt x="160" y="50"/>
                  </a:lnTo>
                  <a:lnTo>
                    <a:pt x="151" y="41"/>
                  </a:lnTo>
                  <a:lnTo>
                    <a:pt x="139" y="36"/>
                  </a:lnTo>
                  <a:lnTo>
                    <a:pt x="131" y="36"/>
                  </a:lnTo>
                  <a:lnTo>
                    <a:pt x="115" y="36"/>
                  </a:lnTo>
                  <a:lnTo>
                    <a:pt x="103" y="38"/>
                  </a:lnTo>
                  <a:lnTo>
                    <a:pt x="93" y="41"/>
                  </a:lnTo>
                  <a:lnTo>
                    <a:pt x="93" y="48"/>
                  </a:lnTo>
                  <a:lnTo>
                    <a:pt x="96" y="53"/>
                  </a:lnTo>
                  <a:lnTo>
                    <a:pt x="107" y="63"/>
                  </a:lnTo>
                  <a:lnTo>
                    <a:pt x="120" y="72"/>
                  </a:lnTo>
                  <a:lnTo>
                    <a:pt x="132" y="87"/>
                  </a:lnTo>
                  <a:lnTo>
                    <a:pt x="136" y="94"/>
                  </a:lnTo>
                  <a:lnTo>
                    <a:pt x="138" y="103"/>
                  </a:lnTo>
                  <a:lnTo>
                    <a:pt x="138" y="111"/>
                  </a:lnTo>
                  <a:lnTo>
                    <a:pt x="139" y="120"/>
                  </a:lnTo>
                  <a:lnTo>
                    <a:pt x="134" y="134"/>
                  </a:lnTo>
                  <a:lnTo>
                    <a:pt x="127" y="147"/>
                  </a:lnTo>
                  <a:lnTo>
                    <a:pt x="115" y="154"/>
                  </a:lnTo>
                  <a:lnTo>
                    <a:pt x="103" y="158"/>
                  </a:lnTo>
                  <a:lnTo>
                    <a:pt x="93" y="158"/>
                  </a:lnTo>
                  <a:lnTo>
                    <a:pt x="86" y="163"/>
                  </a:lnTo>
                  <a:lnTo>
                    <a:pt x="79" y="168"/>
                  </a:lnTo>
                  <a:lnTo>
                    <a:pt x="78" y="175"/>
                  </a:lnTo>
                  <a:lnTo>
                    <a:pt x="72" y="180"/>
                  </a:lnTo>
                  <a:lnTo>
                    <a:pt x="64" y="183"/>
                  </a:lnTo>
                  <a:lnTo>
                    <a:pt x="55" y="182"/>
                  </a:lnTo>
                  <a:lnTo>
                    <a:pt x="45" y="182"/>
                  </a:lnTo>
                  <a:lnTo>
                    <a:pt x="35" y="178"/>
                  </a:lnTo>
                  <a:lnTo>
                    <a:pt x="26" y="178"/>
                  </a:lnTo>
                  <a:lnTo>
                    <a:pt x="14" y="173"/>
                  </a:lnTo>
                  <a:lnTo>
                    <a:pt x="7" y="171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95"/>
            <p:cNvSpPr>
              <a:spLocks/>
            </p:cNvSpPr>
            <p:nvPr/>
          </p:nvSpPr>
          <p:spPr bwMode="auto">
            <a:xfrm>
              <a:off x="4098" y="1516"/>
              <a:ext cx="43" cy="24"/>
            </a:xfrm>
            <a:custGeom>
              <a:avLst/>
              <a:gdLst>
                <a:gd name="T0" fmla="*/ 2 w 86"/>
                <a:gd name="T1" fmla="*/ 8 h 48"/>
                <a:gd name="T2" fmla="*/ 3 w 86"/>
                <a:gd name="T3" fmla="*/ 8 h 48"/>
                <a:gd name="T4" fmla="*/ 4 w 86"/>
                <a:gd name="T5" fmla="*/ 9 h 48"/>
                <a:gd name="T6" fmla="*/ 7 w 86"/>
                <a:gd name="T7" fmla="*/ 10 h 48"/>
                <a:gd name="T8" fmla="*/ 9 w 86"/>
                <a:gd name="T9" fmla="*/ 10 h 48"/>
                <a:gd name="T10" fmla="*/ 12 w 86"/>
                <a:gd name="T11" fmla="*/ 12 h 48"/>
                <a:gd name="T12" fmla="*/ 15 w 86"/>
                <a:gd name="T13" fmla="*/ 12 h 48"/>
                <a:gd name="T14" fmla="*/ 18 w 86"/>
                <a:gd name="T15" fmla="*/ 12 h 48"/>
                <a:gd name="T16" fmla="*/ 20 w 86"/>
                <a:gd name="T17" fmla="*/ 11 h 48"/>
                <a:gd name="T18" fmla="*/ 21 w 86"/>
                <a:gd name="T19" fmla="*/ 10 h 48"/>
                <a:gd name="T20" fmla="*/ 22 w 86"/>
                <a:gd name="T21" fmla="*/ 8 h 48"/>
                <a:gd name="T22" fmla="*/ 21 w 86"/>
                <a:gd name="T23" fmla="*/ 6 h 48"/>
                <a:gd name="T24" fmla="*/ 20 w 86"/>
                <a:gd name="T25" fmla="*/ 4 h 48"/>
                <a:gd name="T26" fmla="*/ 17 w 86"/>
                <a:gd name="T27" fmla="*/ 3 h 48"/>
                <a:gd name="T28" fmla="*/ 13 w 86"/>
                <a:gd name="T29" fmla="*/ 1 h 48"/>
                <a:gd name="T30" fmla="*/ 9 w 86"/>
                <a:gd name="T31" fmla="*/ 1 h 48"/>
                <a:gd name="T32" fmla="*/ 6 w 86"/>
                <a:gd name="T33" fmla="*/ 0 h 48"/>
                <a:gd name="T34" fmla="*/ 3 w 86"/>
                <a:gd name="T35" fmla="*/ 1 h 48"/>
                <a:gd name="T36" fmla="*/ 1 w 86"/>
                <a:gd name="T37" fmla="*/ 2 h 48"/>
                <a:gd name="T38" fmla="*/ 0 w 86"/>
                <a:gd name="T39" fmla="*/ 3 h 48"/>
                <a:gd name="T40" fmla="*/ 1 w 86"/>
                <a:gd name="T41" fmla="*/ 6 h 48"/>
                <a:gd name="T42" fmla="*/ 2 w 86"/>
                <a:gd name="T43" fmla="*/ 8 h 48"/>
                <a:gd name="T44" fmla="*/ 2 w 86"/>
                <a:gd name="T45" fmla="*/ 8 h 4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6" h="48">
                  <a:moveTo>
                    <a:pt x="7" y="29"/>
                  </a:moveTo>
                  <a:lnTo>
                    <a:pt x="10" y="31"/>
                  </a:lnTo>
                  <a:lnTo>
                    <a:pt x="15" y="33"/>
                  </a:lnTo>
                  <a:lnTo>
                    <a:pt x="26" y="38"/>
                  </a:lnTo>
                  <a:lnTo>
                    <a:pt x="36" y="40"/>
                  </a:lnTo>
                  <a:lnTo>
                    <a:pt x="48" y="45"/>
                  </a:lnTo>
                  <a:lnTo>
                    <a:pt x="58" y="48"/>
                  </a:lnTo>
                  <a:lnTo>
                    <a:pt x="70" y="48"/>
                  </a:lnTo>
                  <a:lnTo>
                    <a:pt x="79" y="43"/>
                  </a:lnTo>
                  <a:lnTo>
                    <a:pt x="84" y="40"/>
                  </a:lnTo>
                  <a:lnTo>
                    <a:pt x="86" y="31"/>
                  </a:lnTo>
                  <a:lnTo>
                    <a:pt x="84" y="24"/>
                  </a:lnTo>
                  <a:lnTo>
                    <a:pt x="77" y="16"/>
                  </a:lnTo>
                  <a:lnTo>
                    <a:pt x="65" y="9"/>
                  </a:lnTo>
                  <a:lnTo>
                    <a:pt x="50" y="4"/>
                  </a:lnTo>
                  <a:lnTo>
                    <a:pt x="36" y="2"/>
                  </a:lnTo>
                  <a:lnTo>
                    <a:pt x="21" y="0"/>
                  </a:lnTo>
                  <a:lnTo>
                    <a:pt x="10" y="2"/>
                  </a:lnTo>
                  <a:lnTo>
                    <a:pt x="3" y="5"/>
                  </a:lnTo>
                  <a:lnTo>
                    <a:pt x="0" y="10"/>
                  </a:lnTo>
                  <a:lnTo>
                    <a:pt x="3" y="22"/>
                  </a:lnTo>
                  <a:lnTo>
                    <a:pt x="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6"/>
            <p:cNvSpPr>
              <a:spLocks/>
            </p:cNvSpPr>
            <p:nvPr/>
          </p:nvSpPr>
          <p:spPr bwMode="auto">
            <a:xfrm>
              <a:off x="3998" y="1474"/>
              <a:ext cx="78" cy="31"/>
            </a:xfrm>
            <a:custGeom>
              <a:avLst/>
              <a:gdLst>
                <a:gd name="T0" fmla="*/ 0 w 156"/>
                <a:gd name="T1" fmla="*/ 5 h 62"/>
                <a:gd name="T2" fmla="*/ 2 w 156"/>
                <a:gd name="T3" fmla="*/ 5 h 62"/>
                <a:gd name="T4" fmla="*/ 4 w 156"/>
                <a:gd name="T5" fmla="*/ 5 h 62"/>
                <a:gd name="T6" fmla="*/ 7 w 156"/>
                <a:gd name="T7" fmla="*/ 5 h 62"/>
                <a:gd name="T8" fmla="*/ 9 w 156"/>
                <a:gd name="T9" fmla="*/ 4 h 62"/>
                <a:gd name="T10" fmla="*/ 13 w 156"/>
                <a:gd name="T11" fmla="*/ 4 h 62"/>
                <a:gd name="T12" fmla="*/ 16 w 156"/>
                <a:gd name="T13" fmla="*/ 4 h 62"/>
                <a:gd name="T14" fmla="*/ 19 w 156"/>
                <a:gd name="T15" fmla="*/ 4 h 62"/>
                <a:gd name="T16" fmla="*/ 21 w 156"/>
                <a:gd name="T17" fmla="*/ 3 h 62"/>
                <a:gd name="T18" fmla="*/ 24 w 156"/>
                <a:gd name="T19" fmla="*/ 3 h 62"/>
                <a:gd name="T20" fmla="*/ 25 w 156"/>
                <a:gd name="T21" fmla="*/ 2 h 62"/>
                <a:gd name="T22" fmla="*/ 27 w 156"/>
                <a:gd name="T23" fmla="*/ 1 h 62"/>
                <a:gd name="T24" fmla="*/ 30 w 156"/>
                <a:gd name="T25" fmla="*/ 0 h 62"/>
                <a:gd name="T26" fmla="*/ 32 w 156"/>
                <a:gd name="T27" fmla="*/ 1 h 62"/>
                <a:gd name="T28" fmla="*/ 35 w 156"/>
                <a:gd name="T29" fmla="*/ 2 h 62"/>
                <a:gd name="T30" fmla="*/ 37 w 156"/>
                <a:gd name="T31" fmla="*/ 4 h 62"/>
                <a:gd name="T32" fmla="*/ 39 w 156"/>
                <a:gd name="T33" fmla="*/ 6 h 62"/>
                <a:gd name="T34" fmla="*/ 39 w 156"/>
                <a:gd name="T35" fmla="*/ 8 h 62"/>
                <a:gd name="T36" fmla="*/ 38 w 156"/>
                <a:gd name="T37" fmla="*/ 8 h 62"/>
                <a:gd name="T38" fmla="*/ 36 w 156"/>
                <a:gd name="T39" fmla="*/ 8 h 62"/>
                <a:gd name="T40" fmla="*/ 33 w 156"/>
                <a:gd name="T41" fmla="*/ 8 h 62"/>
                <a:gd name="T42" fmla="*/ 31 w 156"/>
                <a:gd name="T43" fmla="*/ 8 h 62"/>
                <a:gd name="T44" fmla="*/ 28 w 156"/>
                <a:gd name="T45" fmla="*/ 8 h 62"/>
                <a:gd name="T46" fmla="*/ 26 w 156"/>
                <a:gd name="T47" fmla="*/ 9 h 62"/>
                <a:gd name="T48" fmla="*/ 22 w 156"/>
                <a:gd name="T49" fmla="*/ 9 h 62"/>
                <a:gd name="T50" fmla="*/ 18 w 156"/>
                <a:gd name="T51" fmla="*/ 10 h 62"/>
                <a:gd name="T52" fmla="*/ 15 w 156"/>
                <a:gd name="T53" fmla="*/ 11 h 62"/>
                <a:gd name="T54" fmla="*/ 12 w 156"/>
                <a:gd name="T55" fmla="*/ 12 h 62"/>
                <a:gd name="T56" fmla="*/ 8 w 156"/>
                <a:gd name="T57" fmla="*/ 14 h 62"/>
                <a:gd name="T58" fmla="*/ 6 w 156"/>
                <a:gd name="T59" fmla="*/ 15 h 62"/>
                <a:gd name="T60" fmla="*/ 5 w 156"/>
                <a:gd name="T61" fmla="*/ 16 h 62"/>
                <a:gd name="T62" fmla="*/ 4 w 156"/>
                <a:gd name="T63" fmla="*/ 16 h 62"/>
                <a:gd name="T64" fmla="*/ 0 w 156"/>
                <a:gd name="T65" fmla="*/ 5 h 62"/>
                <a:gd name="T66" fmla="*/ 0 w 156"/>
                <a:gd name="T67" fmla="*/ 5 h 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6" h="62">
                  <a:moveTo>
                    <a:pt x="0" y="17"/>
                  </a:moveTo>
                  <a:lnTo>
                    <a:pt x="6" y="17"/>
                  </a:lnTo>
                  <a:lnTo>
                    <a:pt x="14" y="17"/>
                  </a:lnTo>
                  <a:lnTo>
                    <a:pt x="26" y="17"/>
                  </a:lnTo>
                  <a:lnTo>
                    <a:pt x="36" y="16"/>
                  </a:lnTo>
                  <a:lnTo>
                    <a:pt x="50" y="16"/>
                  </a:lnTo>
                  <a:lnTo>
                    <a:pt x="64" y="14"/>
                  </a:lnTo>
                  <a:lnTo>
                    <a:pt x="76" y="14"/>
                  </a:lnTo>
                  <a:lnTo>
                    <a:pt x="83" y="12"/>
                  </a:lnTo>
                  <a:lnTo>
                    <a:pt x="93" y="9"/>
                  </a:lnTo>
                  <a:lnTo>
                    <a:pt x="98" y="5"/>
                  </a:lnTo>
                  <a:lnTo>
                    <a:pt x="107" y="4"/>
                  </a:lnTo>
                  <a:lnTo>
                    <a:pt x="117" y="0"/>
                  </a:lnTo>
                  <a:lnTo>
                    <a:pt x="127" y="2"/>
                  </a:lnTo>
                  <a:lnTo>
                    <a:pt x="138" y="5"/>
                  </a:lnTo>
                  <a:lnTo>
                    <a:pt x="146" y="14"/>
                  </a:lnTo>
                  <a:lnTo>
                    <a:pt x="153" y="22"/>
                  </a:lnTo>
                  <a:lnTo>
                    <a:pt x="156" y="31"/>
                  </a:lnTo>
                  <a:lnTo>
                    <a:pt x="150" y="31"/>
                  </a:lnTo>
                  <a:lnTo>
                    <a:pt x="141" y="31"/>
                  </a:lnTo>
                  <a:lnTo>
                    <a:pt x="132" y="29"/>
                  </a:lnTo>
                  <a:lnTo>
                    <a:pt x="124" y="29"/>
                  </a:lnTo>
                  <a:lnTo>
                    <a:pt x="112" y="29"/>
                  </a:lnTo>
                  <a:lnTo>
                    <a:pt x="102" y="33"/>
                  </a:lnTo>
                  <a:lnTo>
                    <a:pt x="86" y="34"/>
                  </a:lnTo>
                  <a:lnTo>
                    <a:pt x="72" y="38"/>
                  </a:lnTo>
                  <a:lnTo>
                    <a:pt x="57" y="43"/>
                  </a:lnTo>
                  <a:lnTo>
                    <a:pt x="45" y="48"/>
                  </a:lnTo>
                  <a:lnTo>
                    <a:pt x="31" y="53"/>
                  </a:lnTo>
                  <a:lnTo>
                    <a:pt x="23" y="58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7"/>
            <p:cNvSpPr>
              <a:spLocks/>
            </p:cNvSpPr>
            <p:nvPr/>
          </p:nvSpPr>
          <p:spPr bwMode="auto">
            <a:xfrm>
              <a:off x="4126" y="1496"/>
              <a:ext cx="143" cy="180"/>
            </a:xfrm>
            <a:custGeom>
              <a:avLst/>
              <a:gdLst>
                <a:gd name="T0" fmla="*/ 23 w 284"/>
                <a:gd name="T1" fmla="*/ 0 h 360"/>
                <a:gd name="T2" fmla="*/ 26 w 284"/>
                <a:gd name="T3" fmla="*/ 1 h 360"/>
                <a:gd name="T4" fmla="*/ 30 w 284"/>
                <a:gd name="T5" fmla="*/ 2 h 360"/>
                <a:gd name="T6" fmla="*/ 34 w 284"/>
                <a:gd name="T7" fmla="*/ 3 h 360"/>
                <a:gd name="T8" fmla="*/ 39 w 284"/>
                <a:gd name="T9" fmla="*/ 5 h 360"/>
                <a:gd name="T10" fmla="*/ 44 w 284"/>
                <a:gd name="T11" fmla="*/ 7 h 360"/>
                <a:gd name="T12" fmla="*/ 49 w 284"/>
                <a:gd name="T13" fmla="*/ 9 h 360"/>
                <a:gd name="T14" fmla="*/ 55 w 284"/>
                <a:gd name="T15" fmla="*/ 13 h 360"/>
                <a:gd name="T16" fmla="*/ 61 w 284"/>
                <a:gd name="T17" fmla="*/ 19 h 360"/>
                <a:gd name="T18" fmla="*/ 66 w 284"/>
                <a:gd name="T19" fmla="*/ 26 h 360"/>
                <a:gd name="T20" fmla="*/ 70 w 284"/>
                <a:gd name="T21" fmla="*/ 33 h 360"/>
                <a:gd name="T22" fmla="*/ 72 w 284"/>
                <a:gd name="T23" fmla="*/ 40 h 360"/>
                <a:gd name="T24" fmla="*/ 72 w 284"/>
                <a:gd name="T25" fmla="*/ 46 h 360"/>
                <a:gd name="T26" fmla="*/ 71 w 284"/>
                <a:gd name="T27" fmla="*/ 53 h 360"/>
                <a:gd name="T28" fmla="*/ 70 w 284"/>
                <a:gd name="T29" fmla="*/ 59 h 360"/>
                <a:gd name="T30" fmla="*/ 67 w 284"/>
                <a:gd name="T31" fmla="*/ 64 h 360"/>
                <a:gd name="T32" fmla="*/ 63 w 284"/>
                <a:gd name="T33" fmla="*/ 69 h 360"/>
                <a:gd name="T34" fmla="*/ 59 w 284"/>
                <a:gd name="T35" fmla="*/ 72 h 360"/>
                <a:gd name="T36" fmla="*/ 55 w 284"/>
                <a:gd name="T37" fmla="*/ 74 h 360"/>
                <a:gd name="T38" fmla="*/ 51 w 284"/>
                <a:gd name="T39" fmla="*/ 76 h 360"/>
                <a:gd name="T40" fmla="*/ 46 w 284"/>
                <a:gd name="T41" fmla="*/ 79 h 360"/>
                <a:gd name="T42" fmla="*/ 40 w 284"/>
                <a:gd name="T43" fmla="*/ 80 h 360"/>
                <a:gd name="T44" fmla="*/ 33 w 284"/>
                <a:gd name="T45" fmla="*/ 82 h 360"/>
                <a:gd name="T46" fmla="*/ 26 w 284"/>
                <a:gd name="T47" fmla="*/ 84 h 360"/>
                <a:gd name="T48" fmla="*/ 20 w 284"/>
                <a:gd name="T49" fmla="*/ 86 h 360"/>
                <a:gd name="T50" fmla="*/ 13 w 284"/>
                <a:gd name="T51" fmla="*/ 87 h 360"/>
                <a:gd name="T52" fmla="*/ 8 w 284"/>
                <a:gd name="T53" fmla="*/ 88 h 360"/>
                <a:gd name="T54" fmla="*/ 3 w 284"/>
                <a:gd name="T55" fmla="*/ 90 h 360"/>
                <a:gd name="T56" fmla="*/ 0 w 284"/>
                <a:gd name="T57" fmla="*/ 81 h 360"/>
                <a:gd name="T58" fmla="*/ 5 w 284"/>
                <a:gd name="T59" fmla="*/ 80 h 360"/>
                <a:gd name="T60" fmla="*/ 10 w 284"/>
                <a:gd name="T61" fmla="*/ 79 h 360"/>
                <a:gd name="T62" fmla="*/ 16 w 284"/>
                <a:gd name="T63" fmla="*/ 78 h 360"/>
                <a:gd name="T64" fmla="*/ 22 w 284"/>
                <a:gd name="T65" fmla="*/ 76 h 360"/>
                <a:gd name="T66" fmla="*/ 29 w 284"/>
                <a:gd name="T67" fmla="*/ 75 h 360"/>
                <a:gd name="T68" fmla="*/ 34 w 284"/>
                <a:gd name="T69" fmla="*/ 74 h 360"/>
                <a:gd name="T70" fmla="*/ 40 w 284"/>
                <a:gd name="T71" fmla="*/ 72 h 360"/>
                <a:gd name="T72" fmla="*/ 47 w 284"/>
                <a:gd name="T73" fmla="*/ 69 h 360"/>
                <a:gd name="T74" fmla="*/ 52 w 284"/>
                <a:gd name="T75" fmla="*/ 65 h 360"/>
                <a:gd name="T76" fmla="*/ 55 w 284"/>
                <a:gd name="T77" fmla="*/ 61 h 360"/>
                <a:gd name="T78" fmla="*/ 58 w 284"/>
                <a:gd name="T79" fmla="*/ 56 h 360"/>
                <a:gd name="T80" fmla="*/ 60 w 284"/>
                <a:gd name="T81" fmla="*/ 52 h 360"/>
                <a:gd name="T82" fmla="*/ 62 w 284"/>
                <a:gd name="T83" fmla="*/ 47 h 360"/>
                <a:gd name="T84" fmla="*/ 62 w 284"/>
                <a:gd name="T85" fmla="*/ 41 h 360"/>
                <a:gd name="T86" fmla="*/ 61 w 284"/>
                <a:gd name="T87" fmla="*/ 36 h 360"/>
                <a:gd name="T88" fmla="*/ 57 w 284"/>
                <a:gd name="T89" fmla="*/ 30 h 360"/>
                <a:gd name="T90" fmla="*/ 52 w 284"/>
                <a:gd name="T91" fmla="*/ 24 h 360"/>
                <a:gd name="T92" fmla="*/ 46 w 284"/>
                <a:gd name="T93" fmla="*/ 19 h 360"/>
                <a:gd name="T94" fmla="*/ 39 w 284"/>
                <a:gd name="T95" fmla="*/ 15 h 360"/>
                <a:gd name="T96" fmla="*/ 32 w 284"/>
                <a:gd name="T97" fmla="*/ 11 h 360"/>
                <a:gd name="T98" fmla="*/ 27 w 284"/>
                <a:gd name="T99" fmla="*/ 10 h 360"/>
                <a:gd name="T100" fmla="*/ 23 w 284"/>
                <a:gd name="T101" fmla="*/ 8 h 360"/>
                <a:gd name="T102" fmla="*/ 20 w 284"/>
                <a:gd name="T103" fmla="*/ 8 h 360"/>
                <a:gd name="T104" fmla="*/ 22 w 284"/>
                <a:gd name="T105" fmla="*/ 0 h 3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84" h="360">
                  <a:moveTo>
                    <a:pt x="87" y="0"/>
                  </a:moveTo>
                  <a:lnTo>
                    <a:pt x="89" y="0"/>
                  </a:lnTo>
                  <a:lnTo>
                    <a:pt x="97" y="1"/>
                  </a:lnTo>
                  <a:lnTo>
                    <a:pt x="102" y="1"/>
                  </a:lnTo>
                  <a:lnTo>
                    <a:pt x="109" y="5"/>
                  </a:lnTo>
                  <a:lnTo>
                    <a:pt x="118" y="7"/>
                  </a:lnTo>
                  <a:lnTo>
                    <a:pt x="126" y="10"/>
                  </a:lnTo>
                  <a:lnTo>
                    <a:pt x="135" y="12"/>
                  </a:lnTo>
                  <a:lnTo>
                    <a:pt x="144" y="15"/>
                  </a:lnTo>
                  <a:lnTo>
                    <a:pt x="152" y="19"/>
                  </a:lnTo>
                  <a:lnTo>
                    <a:pt x="164" y="24"/>
                  </a:lnTo>
                  <a:lnTo>
                    <a:pt x="173" y="27"/>
                  </a:lnTo>
                  <a:lnTo>
                    <a:pt x="181" y="32"/>
                  </a:lnTo>
                  <a:lnTo>
                    <a:pt x="192" y="36"/>
                  </a:lnTo>
                  <a:lnTo>
                    <a:pt x="202" y="43"/>
                  </a:lnTo>
                  <a:lnTo>
                    <a:pt x="216" y="51"/>
                  </a:lnTo>
                  <a:lnTo>
                    <a:pt x="229" y="63"/>
                  </a:lnTo>
                  <a:lnTo>
                    <a:pt x="243" y="75"/>
                  </a:lnTo>
                  <a:lnTo>
                    <a:pt x="255" y="89"/>
                  </a:lnTo>
                  <a:lnTo>
                    <a:pt x="262" y="103"/>
                  </a:lnTo>
                  <a:lnTo>
                    <a:pt x="270" y="116"/>
                  </a:lnTo>
                  <a:lnTo>
                    <a:pt x="276" y="130"/>
                  </a:lnTo>
                  <a:lnTo>
                    <a:pt x="281" y="144"/>
                  </a:lnTo>
                  <a:lnTo>
                    <a:pt x="282" y="157"/>
                  </a:lnTo>
                  <a:lnTo>
                    <a:pt x="284" y="171"/>
                  </a:lnTo>
                  <a:lnTo>
                    <a:pt x="284" y="183"/>
                  </a:lnTo>
                  <a:lnTo>
                    <a:pt x="284" y="197"/>
                  </a:lnTo>
                  <a:lnTo>
                    <a:pt x="281" y="209"/>
                  </a:lnTo>
                  <a:lnTo>
                    <a:pt x="279" y="221"/>
                  </a:lnTo>
                  <a:lnTo>
                    <a:pt x="276" y="234"/>
                  </a:lnTo>
                  <a:lnTo>
                    <a:pt x="274" y="246"/>
                  </a:lnTo>
                  <a:lnTo>
                    <a:pt x="265" y="255"/>
                  </a:lnTo>
                  <a:lnTo>
                    <a:pt x="258" y="265"/>
                  </a:lnTo>
                  <a:lnTo>
                    <a:pt x="250" y="274"/>
                  </a:lnTo>
                  <a:lnTo>
                    <a:pt x="241" y="284"/>
                  </a:lnTo>
                  <a:lnTo>
                    <a:pt x="233" y="286"/>
                  </a:lnTo>
                  <a:lnTo>
                    <a:pt x="228" y="291"/>
                  </a:lnTo>
                  <a:lnTo>
                    <a:pt x="219" y="296"/>
                  </a:lnTo>
                  <a:lnTo>
                    <a:pt x="212" y="300"/>
                  </a:lnTo>
                  <a:lnTo>
                    <a:pt x="202" y="303"/>
                  </a:lnTo>
                  <a:lnTo>
                    <a:pt x="193" y="308"/>
                  </a:lnTo>
                  <a:lnTo>
                    <a:pt x="181" y="313"/>
                  </a:lnTo>
                  <a:lnTo>
                    <a:pt x="171" y="317"/>
                  </a:lnTo>
                  <a:lnTo>
                    <a:pt x="157" y="320"/>
                  </a:lnTo>
                  <a:lnTo>
                    <a:pt x="145" y="324"/>
                  </a:lnTo>
                  <a:lnTo>
                    <a:pt x="132" y="327"/>
                  </a:lnTo>
                  <a:lnTo>
                    <a:pt x="118" y="332"/>
                  </a:lnTo>
                  <a:lnTo>
                    <a:pt x="104" y="334"/>
                  </a:lnTo>
                  <a:lnTo>
                    <a:pt x="90" y="337"/>
                  </a:lnTo>
                  <a:lnTo>
                    <a:pt x="77" y="341"/>
                  </a:lnTo>
                  <a:lnTo>
                    <a:pt x="65" y="346"/>
                  </a:lnTo>
                  <a:lnTo>
                    <a:pt x="51" y="348"/>
                  </a:lnTo>
                  <a:lnTo>
                    <a:pt x="41" y="349"/>
                  </a:lnTo>
                  <a:lnTo>
                    <a:pt x="30" y="351"/>
                  </a:lnTo>
                  <a:lnTo>
                    <a:pt x="24" y="354"/>
                  </a:lnTo>
                  <a:lnTo>
                    <a:pt x="10" y="358"/>
                  </a:lnTo>
                  <a:lnTo>
                    <a:pt x="6" y="360"/>
                  </a:lnTo>
                  <a:lnTo>
                    <a:pt x="0" y="322"/>
                  </a:lnTo>
                  <a:lnTo>
                    <a:pt x="3" y="320"/>
                  </a:lnTo>
                  <a:lnTo>
                    <a:pt x="17" y="317"/>
                  </a:lnTo>
                  <a:lnTo>
                    <a:pt x="25" y="315"/>
                  </a:lnTo>
                  <a:lnTo>
                    <a:pt x="37" y="313"/>
                  </a:lnTo>
                  <a:lnTo>
                    <a:pt x="48" y="312"/>
                  </a:lnTo>
                  <a:lnTo>
                    <a:pt x="61" y="310"/>
                  </a:lnTo>
                  <a:lnTo>
                    <a:pt x="73" y="306"/>
                  </a:lnTo>
                  <a:lnTo>
                    <a:pt x="87" y="303"/>
                  </a:lnTo>
                  <a:lnTo>
                    <a:pt x="99" y="300"/>
                  </a:lnTo>
                  <a:lnTo>
                    <a:pt x="113" y="300"/>
                  </a:lnTo>
                  <a:lnTo>
                    <a:pt x="123" y="294"/>
                  </a:lnTo>
                  <a:lnTo>
                    <a:pt x="135" y="293"/>
                  </a:lnTo>
                  <a:lnTo>
                    <a:pt x="147" y="289"/>
                  </a:lnTo>
                  <a:lnTo>
                    <a:pt x="157" y="288"/>
                  </a:lnTo>
                  <a:lnTo>
                    <a:pt x="171" y="281"/>
                  </a:lnTo>
                  <a:lnTo>
                    <a:pt x="185" y="274"/>
                  </a:lnTo>
                  <a:lnTo>
                    <a:pt x="195" y="267"/>
                  </a:lnTo>
                  <a:lnTo>
                    <a:pt x="205" y="260"/>
                  </a:lnTo>
                  <a:lnTo>
                    <a:pt x="212" y="252"/>
                  </a:lnTo>
                  <a:lnTo>
                    <a:pt x="219" y="241"/>
                  </a:lnTo>
                  <a:lnTo>
                    <a:pt x="226" y="233"/>
                  </a:lnTo>
                  <a:lnTo>
                    <a:pt x="231" y="224"/>
                  </a:lnTo>
                  <a:lnTo>
                    <a:pt x="234" y="214"/>
                  </a:lnTo>
                  <a:lnTo>
                    <a:pt x="238" y="205"/>
                  </a:lnTo>
                  <a:lnTo>
                    <a:pt x="241" y="195"/>
                  </a:lnTo>
                  <a:lnTo>
                    <a:pt x="245" y="186"/>
                  </a:lnTo>
                  <a:lnTo>
                    <a:pt x="245" y="174"/>
                  </a:lnTo>
                  <a:lnTo>
                    <a:pt x="246" y="164"/>
                  </a:lnTo>
                  <a:lnTo>
                    <a:pt x="245" y="152"/>
                  </a:lnTo>
                  <a:lnTo>
                    <a:pt x="243" y="142"/>
                  </a:lnTo>
                  <a:lnTo>
                    <a:pt x="234" y="130"/>
                  </a:lnTo>
                  <a:lnTo>
                    <a:pt x="226" y="118"/>
                  </a:lnTo>
                  <a:lnTo>
                    <a:pt x="214" y="106"/>
                  </a:lnTo>
                  <a:lnTo>
                    <a:pt x="205" y="96"/>
                  </a:lnTo>
                  <a:lnTo>
                    <a:pt x="192" y="82"/>
                  </a:lnTo>
                  <a:lnTo>
                    <a:pt x="180" y="73"/>
                  </a:lnTo>
                  <a:lnTo>
                    <a:pt x="166" y="63"/>
                  </a:lnTo>
                  <a:lnTo>
                    <a:pt x="152" y="58"/>
                  </a:lnTo>
                  <a:lnTo>
                    <a:pt x="138" y="48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6" y="37"/>
                  </a:lnTo>
                  <a:lnTo>
                    <a:pt x="97" y="32"/>
                  </a:lnTo>
                  <a:lnTo>
                    <a:pt x="89" y="32"/>
                  </a:lnTo>
                  <a:lnTo>
                    <a:pt x="84" y="32"/>
                  </a:lnTo>
                  <a:lnTo>
                    <a:pt x="80" y="3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8"/>
            <p:cNvSpPr>
              <a:spLocks/>
            </p:cNvSpPr>
            <p:nvPr/>
          </p:nvSpPr>
          <p:spPr bwMode="auto">
            <a:xfrm>
              <a:off x="3998" y="1571"/>
              <a:ext cx="211" cy="158"/>
            </a:xfrm>
            <a:custGeom>
              <a:avLst/>
              <a:gdLst>
                <a:gd name="T0" fmla="*/ 17 w 424"/>
                <a:gd name="T1" fmla="*/ 77 h 317"/>
                <a:gd name="T2" fmla="*/ 12 w 424"/>
                <a:gd name="T3" fmla="*/ 71 h 317"/>
                <a:gd name="T4" fmla="*/ 6 w 424"/>
                <a:gd name="T5" fmla="*/ 63 h 317"/>
                <a:gd name="T6" fmla="*/ 1 w 424"/>
                <a:gd name="T7" fmla="*/ 55 h 317"/>
                <a:gd name="T8" fmla="*/ 0 w 424"/>
                <a:gd name="T9" fmla="*/ 48 h 317"/>
                <a:gd name="T10" fmla="*/ 3 w 424"/>
                <a:gd name="T11" fmla="*/ 43 h 317"/>
                <a:gd name="T12" fmla="*/ 9 w 424"/>
                <a:gd name="T13" fmla="*/ 40 h 317"/>
                <a:gd name="T14" fmla="*/ 17 w 424"/>
                <a:gd name="T15" fmla="*/ 36 h 317"/>
                <a:gd name="T16" fmla="*/ 27 w 424"/>
                <a:gd name="T17" fmla="*/ 31 h 317"/>
                <a:gd name="T18" fmla="*/ 37 w 424"/>
                <a:gd name="T19" fmla="*/ 23 h 317"/>
                <a:gd name="T20" fmla="*/ 47 w 424"/>
                <a:gd name="T21" fmla="*/ 17 h 317"/>
                <a:gd name="T22" fmla="*/ 56 w 424"/>
                <a:gd name="T23" fmla="*/ 11 h 317"/>
                <a:gd name="T24" fmla="*/ 66 w 424"/>
                <a:gd name="T25" fmla="*/ 7 h 317"/>
                <a:gd name="T26" fmla="*/ 77 w 424"/>
                <a:gd name="T27" fmla="*/ 4 h 317"/>
                <a:gd name="T28" fmla="*/ 86 w 424"/>
                <a:gd name="T29" fmla="*/ 1 h 317"/>
                <a:gd name="T30" fmla="*/ 91 w 424"/>
                <a:gd name="T31" fmla="*/ 0 h 317"/>
                <a:gd name="T32" fmla="*/ 94 w 424"/>
                <a:gd name="T33" fmla="*/ 2 h 317"/>
                <a:gd name="T34" fmla="*/ 101 w 424"/>
                <a:gd name="T35" fmla="*/ 12 h 317"/>
                <a:gd name="T36" fmla="*/ 105 w 424"/>
                <a:gd name="T37" fmla="*/ 22 h 317"/>
                <a:gd name="T38" fmla="*/ 98 w 424"/>
                <a:gd name="T39" fmla="*/ 24 h 317"/>
                <a:gd name="T40" fmla="*/ 90 w 424"/>
                <a:gd name="T41" fmla="*/ 24 h 317"/>
                <a:gd name="T42" fmla="*/ 81 w 424"/>
                <a:gd name="T43" fmla="*/ 27 h 317"/>
                <a:gd name="T44" fmla="*/ 74 w 424"/>
                <a:gd name="T45" fmla="*/ 32 h 317"/>
                <a:gd name="T46" fmla="*/ 68 w 424"/>
                <a:gd name="T47" fmla="*/ 38 h 317"/>
                <a:gd name="T48" fmla="*/ 68 w 424"/>
                <a:gd name="T49" fmla="*/ 48 h 317"/>
                <a:gd name="T50" fmla="*/ 65 w 424"/>
                <a:gd name="T51" fmla="*/ 57 h 317"/>
                <a:gd name="T52" fmla="*/ 65 w 424"/>
                <a:gd name="T53" fmla="*/ 65 h 317"/>
                <a:gd name="T54" fmla="*/ 72 w 424"/>
                <a:gd name="T55" fmla="*/ 75 h 317"/>
                <a:gd name="T56" fmla="*/ 68 w 424"/>
                <a:gd name="T57" fmla="*/ 76 h 317"/>
                <a:gd name="T58" fmla="*/ 62 w 424"/>
                <a:gd name="T59" fmla="*/ 77 h 317"/>
                <a:gd name="T60" fmla="*/ 60 w 424"/>
                <a:gd name="T61" fmla="*/ 75 h 317"/>
                <a:gd name="T62" fmla="*/ 57 w 424"/>
                <a:gd name="T63" fmla="*/ 69 h 317"/>
                <a:gd name="T64" fmla="*/ 56 w 424"/>
                <a:gd name="T65" fmla="*/ 60 h 317"/>
                <a:gd name="T66" fmla="*/ 55 w 424"/>
                <a:gd name="T67" fmla="*/ 53 h 317"/>
                <a:gd name="T68" fmla="*/ 57 w 424"/>
                <a:gd name="T69" fmla="*/ 43 h 317"/>
                <a:gd name="T70" fmla="*/ 60 w 424"/>
                <a:gd name="T71" fmla="*/ 33 h 317"/>
                <a:gd name="T72" fmla="*/ 67 w 424"/>
                <a:gd name="T73" fmla="*/ 28 h 317"/>
                <a:gd name="T74" fmla="*/ 73 w 424"/>
                <a:gd name="T75" fmla="*/ 24 h 317"/>
                <a:gd name="T76" fmla="*/ 79 w 424"/>
                <a:gd name="T77" fmla="*/ 22 h 317"/>
                <a:gd name="T78" fmla="*/ 87 w 424"/>
                <a:gd name="T79" fmla="*/ 19 h 317"/>
                <a:gd name="T80" fmla="*/ 94 w 424"/>
                <a:gd name="T81" fmla="*/ 18 h 317"/>
                <a:gd name="T82" fmla="*/ 93 w 424"/>
                <a:gd name="T83" fmla="*/ 9 h 317"/>
                <a:gd name="T84" fmla="*/ 88 w 424"/>
                <a:gd name="T85" fmla="*/ 8 h 317"/>
                <a:gd name="T86" fmla="*/ 82 w 424"/>
                <a:gd name="T87" fmla="*/ 9 h 317"/>
                <a:gd name="T88" fmla="*/ 74 w 424"/>
                <a:gd name="T89" fmla="*/ 14 h 317"/>
                <a:gd name="T90" fmla="*/ 65 w 424"/>
                <a:gd name="T91" fmla="*/ 18 h 317"/>
                <a:gd name="T92" fmla="*/ 55 w 424"/>
                <a:gd name="T93" fmla="*/ 23 h 317"/>
                <a:gd name="T94" fmla="*/ 45 w 424"/>
                <a:gd name="T95" fmla="*/ 28 h 317"/>
                <a:gd name="T96" fmla="*/ 35 w 424"/>
                <a:gd name="T97" fmla="*/ 33 h 317"/>
                <a:gd name="T98" fmla="*/ 26 w 424"/>
                <a:gd name="T99" fmla="*/ 39 h 317"/>
                <a:gd name="T100" fmla="*/ 20 w 424"/>
                <a:gd name="T101" fmla="*/ 43 h 317"/>
                <a:gd name="T102" fmla="*/ 18 w 424"/>
                <a:gd name="T103" fmla="*/ 49 h 317"/>
                <a:gd name="T104" fmla="*/ 19 w 424"/>
                <a:gd name="T105" fmla="*/ 59 h 317"/>
                <a:gd name="T106" fmla="*/ 25 w 424"/>
                <a:gd name="T107" fmla="*/ 68 h 317"/>
                <a:gd name="T108" fmla="*/ 31 w 424"/>
                <a:gd name="T109" fmla="*/ 75 h 317"/>
                <a:gd name="T110" fmla="*/ 26 w 424"/>
                <a:gd name="T111" fmla="*/ 77 h 317"/>
                <a:gd name="T112" fmla="*/ 19 w 424"/>
                <a:gd name="T113" fmla="*/ 79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24" h="317">
                  <a:moveTo>
                    <a:pt x="76" y="317"/>
                  </a:moveTo>
                  <a:lnTo>
                    <a:pt x="72" y="313"/>
                  </a:lnTo>
                  <a:lnTo>
                    <a:pt x="69" y="310"/>
                  </a:lnTo>
                  <a:lnTo>
                    <a:pt x="64" y="303"/>
                  </a:lnTo>
                  <a:lnTo>
                    <a:pt x="57" y="295"/>
                  </a:lnTo>
                  <a:lnTo>
                    <a:pt x="48" y="284"/>
                  </a:lnTo>
                  <a:lnTo>
                    <a:pt x="40" y="276"/>
                  </a:lnTo>
                  <a:lnTo>
                    <a:pt x="31" y="264"/>
                  </a:lnTo>
                  <a:lnTo>
                    <a:pt x="24" y="255"/>
                  </a:lnTo>
                  <a:lnTo>
                    <a:pt x="16" y="243"/>
                  </a:lnTo>
                  <a:lnTo>
                    <a:pt x="11" y="231"/>
                  </a:lnTo>
                  <a:lnTo>
                    <a:pt x="4" y="221"/>
                  </a:lnTo>
                  <a:lnTo>
                    <a:pt x="2" y="212"/>
                  </a:lnTo>
                  <a:lnTo>
                    <a:pt x="0" y="200"/>
                  </a:lnTo>
                  <a:lnTo>
                    <a:pt x="2" y="193"/>
                  </a:lnTo>
                  <a:lnTo>
                    <a:pt x="2" y="183"/>
                  </a:lnTo>
                  <a:lnTo>
                    <a:pt x="7" y="180"/>
                  </a:lnTo>
                  <a:lnTo>
                    <a:pt x="12" y="173"/>
                  </a:lnTo>
                  <a:lnTo>
                    <a:pt x="19" y="168"/>
                  </a:lnTo>
                  <a:lnTo>
                    <a:pt x="26" y="164"/>
                  </a:lnTo>
                  <a:lnTo>
                    <a:pt x="36" y="161"/>
                  </a:lnTo>
                  <a:lnTo>
                    <a:pt x="47" y="156"/>
                  </a:lnTo>
                  <a:lnTo>
                    <a:pt x="57" y="151"/>
                  </a:lnTo>
                  <a:lnTo>
                    <a:pt x="69" y="147"/>
                  </a:lnTo>
                  <a:lnTo>
                    <a:pt x="83" y="142"/>
                  </a:lnTo>
                  <a:lnTo>
                    <a:pt x="96" y="133"/>
                  </a:lnTo>
                  <a:lnTo>
                    <a:pt x="110" y="125"/>
                  </a:lnTo>
                  <a:lnTo>
                    <a:pt x="124" y="115"/>
                  </a:lnTo>
                  <a:lnTo>
                    <a:pt x="138" y="104"/>
                  </a:lnTo>
                  <a:lnTo>
                    <a:pt x="150" y="94"/>
                  </a:lnTo>
                  <a:lnTo>
                    <a:pt x="163" y="85"/>
                  </a:lnTo>
                  <a:lnTo>
                    <a:pt x="177" y="75"/>
                  </a:lnTo>
                  <a:lnTo>
                    <a:pt x="191" y="68"/>
                  </a:lnTo>
                  <a:lnTo>
                    <a:pt x="204" y="58"/>
                  </a:lnTo>
                  <a:lnTo>
                    <a:pt x="216" y="51"/>
                  </a:lnTo>
                  <a:lnTo>
                    <a:pt x="228" y="44"/>
                  </a:lnTo>
                  <a:lnTo>
                    <a:pt x="242" y="41"/>
                  </a:lnTo>
                  <a:lnTo>
                    <a:pt x="254" y="34"/>
                  </a:lnTo>
                  <a:lnTo>
                    <a:pt x="268" y="29"/>
                  </a:lnTo>
                  <a:lnTo>
                    <a:pt x="283" y="25"/>
                  </a:lnTo>
                  <a:lnTo>
                    <a:pt x="299" y="22"/>
                  </a:lnTo>
                  <a:lnTo>
                    <a:pt x="311" y="17"/>
                  </a:lnTo>
                  <a:lnTo>
                    <a:pt x="323" y="12"/>
                  </a:lnTo>
                  <a:lnTo>
                    <a:pt x="335" y="8"/>
                  </a:lnTo>
                  <a:lnTo>
                    <a:pt x="347" y="7"/>
                  </a:lnTo>
                  <a:lnTo>
                    <a:pt x="355" y="2"/>
                  </a:lnTo>
                  <a:lnTo>
                    <a:pt x="362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2" y="2"/>
                  </a:lnTo>
                  <a:lnTo>
                    <a:pt x="378" y="10"/>
                  </a:lnTo>
                  <a:lnTo>
                    <a:pt x="386" y="20"/>
                  </a:lnTo>
                  <a:lnTo>
                    <a:pt x="396" y="36"/>
                  </a:lnTo>
                  <a:lnTo>
                    <a:pt x="405" y="49"/>
                  </a:lnTo>
                  <a:lnTo>
                    <a:pt x="414" y="63"/>
                  </a:lnTo>
                  <a:lnTo>
                    <a:pt x="420" y="77"/>
                  </a:lnTo>
                  <a:lnTo>
                    <a:pt x="424" y="89"/>
                  </a:lnTo>
                  <a:lnTo>
                    <a:pt x="415" y="96"/>
                  </a:lnTo>
                  <a:lnTo>
                    <a:pt x="403" y="97"/>
                  </a:lnTo>
                  <a:lnTo>
                    <a:pt x="393" y="96"/>
                  </a:lnTo>
                  <a:lnTo>
                    <a:pt x="384" y="96"/>
                  </a:lnTo>
                  <a:lnTo>
                    <a:pt x="374" y="96"/>
                  </a:lnTo>
                  <a:lnTo>
                    <a:pt x="364" y="99"/>
                  </a:lnTo>
                  <a:lnTo>
                    <a:pt x="352" y="99"/>
                  </a:lnTo>
                  <a:lnTo>
                    <a:pt x="340" y="104"/>
                  </a:lnTo>
                  <a:lnTo>
                    <a:pt x="328" y="108"/>
                  </a:lnTo>
                  <a:lnTo>
                    <a:pt x="316" y="116"/>
                  </a:lnTo>
                  <a:lnTo>
                    <a:pt x="306" y="120"/>
                  </a:lnTo>
                  <a:lnTo>
                    <a:pt x="297" y="128"/>
                  </a:lnTo>
                  <a:lnTo>
                    <a:pt x="288" y="135"/>
                  </a:lnTo>
                  <a:lnTo>
                    <a:pt x="283" y="144"/>
                  </a:lnTo>
                  <a:lnTo>
                    <a:pt x="276" y="154"/>
                  </a:lnTo>
                  <a:lnTo>
                    <a:pt x="275" y="168"/>
                  </a:lnTo>
                  <a:lnTo>
                    <a:pt x="276" y="180"/>
                  </a:lnTo>
                  <a:lnTo>
                    <a:pt x="276" y="193"/>
                  </a:lnTo>
                  <a:lnTo>
                    <a:pt x="271" y="207"/>
                  </a:lnTo>
                  <a:lnTo>
                    <a:pt x="268" y="224"/>
                  </a:lnTo>
                  <a:lnTo>
                    <a:pt x="264" y="231"/>
                  </a:lnTo>
                  <a:lnTo>
                    <a:pt x="263" y="241"/>
                  </a:lnTo>
                  <a:lnTo>
                    <a:pt x="263" y="250"/>
                  </a:lnTo>
                  <a:lnTo>
                    <a:pt x="264" y="260"/>
                  </a:lnTo>
                  <a:lnTo>
                    <a:pt x="270" y="276"/>
                  </a:lnTo>
                  <a:lnTo>
                    <a:pt x="282" y="291"/>
                  </a:lnTo>
                  <a:lnTo>
                    <a:pt x="290" y="300"/>
                  </a:lnTo>
                  <a:lnTo>
                    <a:pt x="295" y="305"/>
                  </a:lnTo>
                  <a:lnTo>
                    <a:pt x="288" y="305"/>
                  </a:lnTo>
                  <a:lnTo>
                    <a:pt x="275" y="307"/>
                  </a:lnTo>
                  <a:lnTo>
                    <a:pt x="266" y="307"/>
                  </a:lnTo>
                  <a:lnTo>
                    <a:pt x="258" y="308"/>
                  </a:lnTo>
                  <a:lnTo>
                    <a:pt x="251" y="308"/>
                  </a:lnTo>
                  <a:lnTo>
                    <a:pt x="246" y="308"/>
                  </a:lnTo>
                  <a:lnTo>
                    <a:pt x="244" y="307"/>
                  </a:lnTo>
                  <a:lnTo>
                    <a:pt x="242" y="301"/>
                  </a:lnTo>
                  <a:lnTo>
                    <a:pt x="239" y="293"/>
                  </a:lnTo>
                  <a:lnTo>
                    <a:pt x="237" y="286"/>
                  </a:lnTo>
                  <a:lnTo>
                    <a:pt x="232" y="276"/>
                  </a:lnTo>
                  <a:lnTo>
                    <a:pt x="228" y="264"/>
                  </a:lnTo>
                  <a:lnTo>
                    <a:pt x="225" y="252"/>
                  </a:lnTo>
                  <a:lnTo>
                    <a:pt x="225" y="241"/>
                  </a:lnTo>
                  <a:lnTo>
                    <a:pt x="222" y="229"/>
                  </a:lnTo>
                  <a:lnTo>
                    <a:pt x="222" y="221"/>
                  </a:lnTo>
                  <a:lnTo>
                    <a:pt x="222" y="212"/>
                  </a:lnTo>
                  <a:lnTo>
                    <a:pt x="223" y="202"/>
                  </a:lnTo>
                  <a:lnTo>
                    <a:pt x="227" y="187"/>
                  </a:lnTo>
                  <a:lnTo>
                    <a:pt x="232" y="173"/>
                  </a:lnTo>
                  <a:lnTo>
                    <a:pt x="234" y="156"/>
                  </a:lnTo>
                  <a:lnTo>
                    <a:pt x="239" y="142"/>
                  </a:lnTo>
                  <a:lnTo>
                    <a:pt x="242" y="135"/>
                  </a:lnTo>
                  <a:lnTo>
                    <a:pt x="251" y="127"/>
                  </a:lnTo>
                  <a:lnTo>
                    <a:pt x="258" y="120"/>
                  </a:lnTo>
                  <a:lnTo>
                    <a:pt x="271" y="113"/>
                  </a:lnTo>
                  <a:lnTo>
                    <a:pt x="276" y="108"/>
                  </a:lnTo>
                  <a:lnTo>
                    <a:pt x="283" y="104"/>
                  </a:lnTo>
                  <a:lnTo>
                    <a:pt x="294" y="99"/>
                  </a:lnTo>
                  <a:lnTo>
                    <a:pt x="302" y="96"/>
                  </a:lnTo>
                  <a:lnTo>
                    <a:pt x="311" y="91"/>
                  </a:lnTo>
                  <a:lnTo>
                    <a:pt x="319" y="89"/>
                  </a:lnTo>
                  <a:lnTo>
                    <a:pt x="330" y="85"/>
                  </a:lnTo>
                  <a:lnTo>
                    <a:pt x="338" y="84"/>
                  </a:lnTo>
                  <a:lnTo>
                    <a:pt x="352" y="77"/>
                  </a:lnTo>
                  <a:lnTo>
                    <a:pt x="366" y="73"/>
                  </a:lnTo>
                  <a:lnTo>
                    <a:pt x="374" y="72"/>
                  </a:lnTo>
                  <a:lnTo>
                    <a:pt x="378" y="72"/>
                  </a:lnTo>
                  <a:lnTo>
                    <a:pt x="378" y="65"/>
                  </a:lnTo>
                  <a:lnTo>
                    <a:pt x="379" y="53"/>
                  </a:lnTo>
                  <a:lnTo>
                    <a:pt x="376" y="39"/>
                  </a:lnTo>
                  <a:lnTo>
                    <a:pt x="369" y="34"/>
                  </a:lnTo>
                  <a:lnTo>
                    <a:pt x="360" y="31"/>
                  </a:lnTo>
                  <a:lnTo>
                    <a:pt x="354" y="32"/>
                  </a:lnTo>
                  <a:lnTo>
                    <a:pt x="347" y="32"/>
                  </a:lnTo>
                  <a:lnTo>
                    <a:pt x="338" y="36"/>
                  </a:lnTo>
                  <a:lnTo>
                    <a:pt x="330" y="39"/>
                  </a:lnTo>
                  <a:lnTo>
                    <a:pt x="319" y="43"/>
                  </a:lnTo>
                  <a:lnTo>
                    <a:pt x="309" y="49"/>
                  </a:lnTo>
                  <a:lnTo>
                    <a:pt x="299" y="56"/>
                  </a:lnTo>
                  <a:lnTo>
                    <a:pt x="287" y="61"/>
                  </a:lnTo>
                  <a:lnTo>
                    <a:pt x="275" y="68"/>
                  </a:lnTo>
                  <a:lnTo>
                    <a:pt x="263" y="73"/>
                  </a:lnTo>
                  <a:lnTo>
                    <a:pt x="251" y="82"/>
                  </a:lnTo>
                  <a:lnTo>
                    <a:pt x="237" y="89"/>
                  </a:lnTo>
                  <a:lnTo>
                    <a:pt x="223" y="94"/>
                  </a:lnTo>
                  <a:lnTo>
                    <a:pt x="210" y="101"/>
                  </a:lnTo>
                  <a:lnTo>
                    <a:pt x="196" y="108"/>
                  </a:lnTo>
                  <a:lnTo>
                    <a:pt x="180" y="115"/>
                  </a:lnTo>
                  <a:lnTo>
                    <a:pt x="167" y="121"/>
                  </a:lnTo>
                  <a:lnTo>
                    <a:pt x="153" y="128"/>
                  </a:lnTo>
                  <a:lnTo>
                    <a:pt x="141" y="135"/>
                  </a:lnTo>
                  <a:lnTo>
                    <a:pt x="127" y="142"/>
                  </a:lnTo>
                  <a:lnTo>
                    <a:pt x="115" y="151"/>
                  </a:lnTo>
                  <a:lnTo>
                    <a:pt x="105" y="156"/>
                  </a:lnTo>
                  <a:lnTo>
                    <a:pt x="96" y="164"/>
                  </a:lnTo>
                  <a:lnTo>
                    <a:pt x="88" y="168"/>
                  </a:lnTo>
                  <a:lnTo>
                    <a:pt x="81" y="175"/>
                  </a:lnTo>
                  <a:lnTo>
                    <a:pt x="78" y="180"/>
                  </a:lnTo>
                  <a:lnTo>
                    <a:pt x="76" y="185"/>
                  </a:lnTo>
                  <a:lnTo>
                    <a:pt x="74" y="199"/>
                  </a:lnTo>
                  <a:lnTo>
                    <a:pt x="74" y="214"/>
                  </a:lnTo>
                  <a:lnTo>
                    <a:pt x="74" y="224"/>
                  </a:lnTo>
                  <a:lnTo>
                    <a:pt x="78" y="238"/>
                  </a:lnTo>
                  <a:lnTo>
                    <a:pt x="81" y="250"/>
                  </a:lnTo>
                  <a:lnTo>
                    <a:pt x="93" y="262"/>
                  </a:lnTo>
                  <a:lnTo>
                    <a:pt x="103" y="272"/>
                  </a:lnTo>
                  <a:lnTo>
                    <a:pt x="117" y="283"/>
                  </a:lnTo>
                  <a:lnTo>
                    <a:pt x="126" y="291"/>
                  </a:lnTo>
                  <a:lnTo>
                    <a:pt x="126" y="300"/>
                  </a:lnTo>
                  <a:lnTo>
                    <a:pt x="120" y="301"/>
                  </a:lnTo>
                  <a:lnTo>
                    <a:pt x="114" y="305"/>
                  </a:lnTo>
                  <a:lnTo>
                    <a:pt x="105" y="308"/>
                  </a:lnTo>
                  <a:lnTo>
                    <a:pt x="96" y="310"/>
                  </a:lnTo>
                  <a:lnTo>
                    <a:pt x="81" y="313"/>
                  </a:lnTo>
                  <a:lnTo>
                    <a:pt x="76" y="3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99"/>
            <p:cNvSpPr>
              <a:spLocks/>
            </p:cNvSpPr>
            <p:nvPr/>
          </p:nvSpPr>
          <p:spPr bwMode="auto">
            <a:xfrm>
              <a:off x="4035" y="1708"/>
              <a:ext cx="90" cy="21"/>
            </a:xfrm>
            <a:custGeom>
              <a:avLst/>
              <a:gdLst>
                <a:gd name="T0" fmla="*/ 0 w 178"/>
                <a:gd name="T1" fmla="*/ 10 h 43"/>
                <a:gd name="T2" fmla="*/ 1 w 178"/>
                <a:gd name="T3" fmla="*/ 10 h 43"/>
                <a:gd name="T4" fmla="*/ 3 w 178"/>
                <a:gd name="T5" fmla="*/ 10 h 43"/>
                <a:gd name="T6" fmla="*/ 5 w 178"/>
                <a:gd name="T7" fmla="*/ 10 h 43"/>
                <a:gd name="T8" fmla="*/ 7 w 178"/>
                <a:gd name="T9" fmla="*/ 10 h 43"/>
                <a:gd name="T10" fmla="*/ 9 w 178"/>
                <a:gd name="T11" fmla="*/ 10 h 43"/>
                <a:gd name="T12" fmla="*/ 12 w 178"/>
                <a:gd name="T13" fmla="*/ 10 h 43"/>
                <a:gd name="T14" fmla="*/ 14 w 178"/>
                <a:gd name="T15" fmla="*/ 9 h 43"/>
                <a:gd name="T16" fmla="*/ 17 w 178"/>
                <a:gd name="T17" fmla="*/ 9 h 43"/>
                <a:gd name="T18" fmla="*/ 19 w 178"/>
                <a:gd name="T19" fmla="*/ 9 h 43"/>
                <a:gd name="T20" fmla="*/ 22 w 178"/>
                <a:gd name="T21" fmla="*/ 9 h 43"/>
                <a:gd name="T22" fmla="*/ 25 w 178"/>
                <a:gd name="T23" fmla="*/ 9 h 43"/>
                <a:gd name="T24" fmla="*/ 27 w 178"/>
                <a:gd name="T25" fmla="*/ 9 h 43"/>
                <a:gd name="T26" fmla="*/ 29 w 178"/>
                <a:gd name="T27" fmla="*/ 9 h 43"/>
                <a:gd name="T28" fmla="*/ 31 w 178"/>
                <a:gd name="T29" fmla="*/ 9 h 43"/>
                <a:gd name="T30" fmla="*/ 34 w 178"/>
                <a:gd name="T31" fmla="*/ 9 h 43"/>
                <a:gd name="T32" fmla="*/ 37 w 178"/>
                <a:gd name="T33" fmla="*/ 9 h 43"/>
                <a:gd name="T34" fmla="*/ 39 w 178"/>
                <a:gd name="T35" fmla="*/ 9 h 43"/>
                <a:gd name="T36" fmla="*/ 41 w 178"/>
                <a:gd name="T37" fmla="*/ 9 h 43"/>
                <a:gd name="T38" fmla="*/ 42 w 178"/>
                <a:gd name="T39" fmla="*/ 9 h 43"/>
                <a:gd name="T40" fmla="*/ 43 w 178"/>
                <a:gd name="T41" fmla="*/ 8 h 43"/>
                <a:gd name="T42" fmla="*/ 44 w 178"/>
                <a:gd name="T43" fmla="*/ 6 h 43"/>
                <a:gd name="T44" fmla="*/ 44 w 178"/>
                <a:gd name="T45" fmla="*/ 4 h 43"/>
                <a:gd name="T46" fmla="*/ 45 w 178"/>
                <a:gd name="T47" fmla="*/ 1 h 43"/>
                <a:gd name="T48" fmla="*/ 46 w 178"/>
                <a:gd name="T49" fmla="*/ 0 h 43"/>
                <a:gd name="T50" fmla="*/ 28 w 178"/>
                <a:gd name="T51" fmla="*/ 0 h 43"/>
                <a:gd name="T52" fmla="*/ 6 w 178"/>
                <a:gd name="T53" fmla="*/ 0 h 43"/>
                <a:gd name="T54" fmla="*/ 0 w 178"/>
                <a:gd name="T55" fmla="*/ 10 h 43"/>
                <a:gd name="T56" fmla="*/ 0 w 178"/>
                <a:gd name="T57" fmla="*/ 10 h 4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8" h="43">
                  <a:moveTo>
                    <a:pt x="0" y="43"/>
                  </a:moveTo>
                  <a:lnTo>
                    <a:pt x="3" y="41"/>
                  </a:lnTo>
                  <a:lnTo>
                    <a:pt x="12" y="41"/>
                  </a:lnTo>
                  <a:lnTo>
                    <a:pt x="19" y="41"/>
                  </a:lnTo>
                  <a:lnTo>
                    <a:pt x="26" y="41"/>
                  </a:lnTo>
                  <a:lnTo>
                    <a:pt x="36" y="41"/>
                  </a:lnTo>
                  <a:lnTo>
                    <a:pt x="46" y="41"/>
                  </a:lnTo>
                  <a:lnTo>
                    <a:pt x="55" y="39"/>
                  </a:lnTo>
                  <a:lnTo>
                    <a:pt x="65" y="39"/>
                  </a:lnTo>
                  <a:lnTo>
                    <a:pt x="75" y="39"/>
                  </a:lnTo>
                  <a:lnTo>
                    <a:pt x="86" y="39"/>
                  </a:lnTo>
                  <a:lnTo>
                    <a:pt x="96" y="39"/>
                  </a:lnTo>
                  <a:lnTo>
                    <a:pt x="104" y="39"/>
                  </a:lnTo>
                  <a:lnTo>
                    <a:pt x="113" y="39"/>
                  </a:lnTo>
                  <a:lnTo>
                    <a:pt x="123" y="39"/>
                  </a:lnTo>
                  <a:lnTo>
                    <a:pt x="135" y="39"/>
                  </a:lnTo>
                  <a:lnTo>
                    <a:pt x="146" y="39"/>
                  </a:lnTo>
                  <a:lnTo>
                    <a:pt x="154" y="39"/>
                  </a:lnTo>
                  <a:lnTo>
                    <a:pt x="161" y="39"/>
                  </a:lnTo>
                  <a:lnTo>
                    <a:pt x="164" y="38"/>
                  </a:lnTo>
                  <a:lnTo>
                    <a:pt x="170" y="34"/>
                  </a:lnTo>
                  <a:lnTo>
                    <a:pt x="173" y="27"/>
                  </a:lnTo>
                  <a:lnTo>
                    <a:pt x="175" y="17"/>
                  </a:lnTo>
                  <a:lnTo>
                    <a:pt x="176" y="7"/>
                  </a:lnTo>
                  <a:lnTo>
                    <a:pt x="178" y="3"/>
                  </a:lnTo>
                  <a:lnTo>
                    <a:pt x="111" y="0"/>
                  </a:lnTo>
                  <a:lnTo>
                    <a:pt x="24" y="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00"/>
            <p:cNvSpPr>
              <a:spLocks/>
            </p:cNvSpPr>
            <p:nvPr/>
          </p:nvSpPr>
          <p:spPr bwMode="auto">
            <a:xfrm>
              <a:off x="3813" y="1570"/>
              <a:ext cx="115" cy="87"/>
            </a:xfrm>
            <a:custGeom>
              <a:avLst/>
              <a:gdLst>
                <a:gd name="T0" fmla="*/ 50 w 232"/>
                <a:gd name="T1" fmla="*/ 3 h 175"/>
                <a:gd name="T2" fmla="*/ 46 w 232"/>
                <a:gd name="T3" fmla="*/ 2 h 175"/>
                <a:gd name="T4" fmla="*/ 41 w 232"/>
                <a:gd name="T5" fmla="*/ 1 h 175"/>
                <a:gd name="T6" fmla="*/ 35 w 232"/>
                <a:gd name="T7" fmla="*/ 1 h 175"/>
                <a:gd name="T8" fmla="*/ 29 w 232"/>
                <a:gd name="T9" fmla="*/ 0 h 175"/>
                <a:gd name="T10" fmla="*/ 23 w 232"/>
                <a:gd name="T11" fmla="*/ 0 h 175"/>
                <a:gd name="T12" fmla="*/ 18 w 232"/>
                <a:gd name="T13" fmla="*/ 0 h 175"/>
                <a:gd name="T14" fmla="*/ 13 w 232"/>
                <a:gd name="T15" fmla="*/ 1 h 175"/>
                <a:gd name="T16" fmla="*/ 10 w 232"/>
                <a:gd name="T17" fmla="*/ 3 h 175"/>
                <a:gd name="T18" fmla="*/ 10 w 232"/>
                <a:gd name="T19" fmla="*/ 7 h 175"/>
                <a:gd name="T20" fmla="*/ 10 w 232"/>
                <a:gd name="T21" fmla="*/ 11 h 175"/>
                <a:gd name="T22" fmla="*/ 7 w 232"/>
                <a:gd name="T23" fmla="*/ 17 h 175"/>
                <a:gd name="T24" fmla="*/ 0 w 232"/>
                <a:gd name="T25" fmla="*/ 23 h 175"/>
                <a:gd name="T26" fmla="*/ 0 w 232"/>
                <a:gd name="T27" fmla="*/ 26 h 175"/>
                <a:gd name="T28" fmla="*/ 4 w 232"/>
                <a:gd name="T29" fmla="*/ 28 h 175"/>
                <a:gd name="T30" fmla="*/ 11 w 232"/>
                <a:gd name="T31" fmla="*/ 30 h 175"/>
                <a:gd name="T32" fmla="*/ 18 w 232"/>
                <a:gd name="T33" fmla="*/ 33 h 175"/>
                <a:gd name="T34" fmla="*/ 26 w 232"/>
                <a:gd name="T35" fmla="*/ 36 h 175"/>
                <a:gd name="T36" fmla="*/ 32 w 232"/>
                <a:gd name="T37" fmla="*/ 38 h 175"/>
                <a:gd name="T38" fmla="*/ 38 w 232"/>
                <a:gd name="T39" fmla="*/ 41 h 175"/>
                <a:gd name="T40" fmla="*/ 44 w 232"/>
                <a:gd name="T41" fmla="*/ 43 h 175"/>
                <a:gd name="T42" fmla="*/ 49 w 232"/>
                <a:gd name="T43" fmla="*/ 42 h 175"/>
                <a:gd name="T44" fmla="*/ 53 w 232"/>
                <a:gd name="T45" fmla="*/ 40 h 175"/>
                <a:gd name="T46" fmla="*/ 55 w 232"/>
                <a:gd name="T47" fmla="*/ 36 h 175"/>
                <a:gd name="T48" fmla="*/ 56 w 232"/>
                <a:gd name="T49" fmla="*/ 31 h 175"/>
                <a:gd name="T50" fmla="*/ 57 w 232"/>
                <a:gd name="T51" fmla="*/ 25 h 175"/>
                <a:gd name="T52" fmla="*/ 57 w 232"/>
                <a:gd name="T53" fmla="*/ 20 h 175"/>
                <a:gd name="T54" fmla="*/ 55 w 232"/>
                <a:gd name="T55" fmla="*/ 15 h 175"/>
                <a:gd name="T56" fmla="*/ 52 w 232"/>
                <a:gd name="T57" fmla="*/ 16 h 175"/>
                <a:gd name="T58" fmla="*/ 50 w 232"/>
                <a:gd name="T59" fmla="*/ 21 h 175"/>
                <a:gd name="T60" fmla="*/ 48 w 232"/>
                <a:gd name="T61" fmla="*/ 27 h 175"/>
                <a:gd name="T62" fmla="*/ 46 w 232"/>
                <a:gd name="T63" fmla="*/ 32 h 175"/>
                <a:gd name="T64" fmla="*/ 42 w 232"/>
                <a:gd name="T65" fmla="*/ 35 h 175"/>
                <a:gd name="T66" fmla="*/ 38 w 232"/>
                <a:gd name="T67" fmla="*/ 34 h 175"/>
                <a:gd name="T68" fmla="*/ 33 w 232"/>
                <a:gd name="T69" fmla="*/ 32 h 175"/>
                <a:gd name="T70" fmla="*/ 29 w 232"/>
                <a:gd name="T71" fmla="*/ 29 h 175"/>
                <a:gd name="T72" fmla="*/ 23 w 232"/>
                <a:gd name="T73" fmla="*/ 26 h 175"/>
                <a:gd name="T74" fmla="*/ 19 w 232"/>
                <a:gd name="T75" fmla="*/ 23 h 175"/>
                <a:gd name="T76" fmla="*/ 16 w 232"/>
                <a:gd name="T77" fmla="*/ 18 h 175"/>
                <a:gd name="T78" fmla="*/ 17 w 232"/>
                <a:gd name="T79" fmla="*/ 14 h 175"/>
                <a:gd name="T80" fmla="*/ 20 w 232"/>
                <a:gd name="T81" fmla="*/ 11 h 175"/>
                <a:gd name="T82" fmla="*/ 25 w 232"/>
                <a:gd name="T83" fmla="*/ 10 h 175"/>
                <a:gd name="T84" fmla="*/ 32 w 232"/>
                <a:gd name="T85" fmla="*/ 10 h 175"/>
                <a:gd name="T86" fmla="*/ 39 w 232"/>
                <a:gd name="T87" fmla="*/ 12 h 175"/>
                <a:gd name="T88" fmla="*/ 46 w 232"/>
                <a:gd name="T89" fmla="*/ 12 h 175"/>
                <a:gd name="T90" fmla="*/ 50 w 232"/>
                <a:gd name="T91" fmla="*/ 11 h 175"/>
                <a:gd name="T92" fmla="*/ 52 w 232"/>
                <a:gd name="T93" fmla="*/ 8 h 175"/>
                <a:gd name="T94" fmla="*/ 52 w 232"/>
                <a:gd name="T95" fmla="*/ 4 h 175"/>
                <a:gd name="T96" fmla="*/ 52 w 232"/>
                <a:gd name="T97" fmla="*/ 3 h 17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2" h="175">
                  <a:moveTo>
                    <a:pt x="211" y="14"/>
                  </a:moveTo>
                  <a:lnTo>
                    <a:pt x="204" y="12"/>
                  </a:lnTo>
                  <a:lnTo>
                    <a:pt x="194" y="12"/>
                  </a:lnTo>
                  <a:lnTo>
                    <a:pt x="185" y="9"/>
                  </a:lnTo>
                  <a:lnTo>
                    <a:pt x="175" y="9"/>
                  </a:lnTo>
                  <a:lnTo>
                    <a:pt x="165" y="5"/>
                  </a:lnTo>
                  <a:lnTo>
                    <a:pt x="154" y="5"/>
                  </a:lnTo>
                  <a:lnTo>
                    <a:pt x="141" y="4"/>
                  </a:lnTo>
                  <a:lnTo>
                    <a:pt x="129" y="2"/>
                  </a:lnTo>
                  <a:lnTo>
                    <a:pt x="117" y="0"/>
                  </a:lnTo>
                  <a:lnTo>
                    <a:pt x="106" y="0"/>
                  </a:lnTo>
                  <a:lnTo>
                    <a:pt x="93" y="0"/>
                  </a:lnTo>
                  <a:lnTo>
                    <a:pt x="82" y="0"/>
                  </a:lnTo>
                  <a:lnTo>
                    <a:pt x="74" y="0"/>
                  </a:lnTo>
                  <a:lnTo>
                    <a:pt x="65" y="2"/>
                  </a:lnTo>
                  <a:lnTo>
                    <a:pt x="52" y="4"/>
                  </a:lnTo>
                  <a:lnTo>
                    <a:pt x="45" y="9"/>
                  </a:lnTo>
                  <a:lnTo>
                    <a:pt x="40" y="14"/>
                  </a:lnTo>
                  <a:lnTo>
                    <a:pt x="40" y="22"/>
                  </a:lnTo>
                  <a:lnTo>
                    <a:pt x="40" y="29"/>
                  </a:lnTo>
                  <a:lnTo>
                    <a:pt x="41" y="39"/>
                  </a:lnTo>
                  <a:lnTo>
                    <a:pt x="41" y="46"/>
                  </a:lnTo>
                  <a:lnTo>
                    <a:pt x="41" y="57"/>
                  </a:lnTo>
                  <a:lnTo>
                    <a:pt x="29" y="70"/>
                  </a:lnTo>
                  <a:lnTo>
                    <a:pt x="14" y="82"/>
                  </a:lnTo>
                  <a:lnTo>
                    <a:pt x="2" y="93"/>
                  </a:lnTo>
                  <a:lnTo>
                    <a:pt x="0" y="105"/>
                  </a:lnTo>
                  <a:lnTo>
                    <a:pt x="2" y="106"/>
                  </a:lnTo>
                  <a:lnTo>
                    <a:pt x="10" y="111"/>
                  </a:lnTo>
                  <a:lnTo>
                    <a:pt x="17" y="115"/>
                  </a:lnTo>
                  <a:lnTo>
                    <a:pt x="31" y="120"/>
                  </a:lnTo>
                  <a:lnTo>
                    <a:pt x="45" y="123"/>
                  </a:lnTo>
                  <a:lnTo>
                    <a:pt x="60" y="129"/>
                  </a:lnTo>
                  <a:lnTo>
                    <a:pt x="74" y="134"/>
                  </a:lnTo>
                  <a:lnTo>
                    <a:pt x="91" y="139"/>
                  </a:lnTo>
                  <a:lnTo>
                    <a:pt x="105" y="144"/>
                  </a:lnTo>
                  <a:lnTo>
                    <a:pt x="118" y="151"/>
                  </a:lnTo>
                  <a:lnTo>
                    <a:pt x="132" y="154"/>
                  </a:lnTo>
                  <a:lnTo>
                    <a:pt x="146" y="163"/>
                  </a:lnTo>
                  <a:lnTo>
                    <a:pt x="156" y="166"/>
                  </a:lnTo>
                  <a:lnTo>
                    <a:pt x="170" y="170"/>
                  </a:lnTo>
                  <a:lnTo>
                    <a:pt x="180" y="173"/>
                  </a:lnTo>
                  <a:lnTo>
                    <a:pt x="190" y="175"/>
                  </a:lnTo>
                  <a:lnTo>
                    <a:pt x="199" y="171"/>
                  </a:lnTo>
                  <a:lnTo>
                    <a:pt x="206" y="168"/>
                  </a:lnTo>
                  <a:lnTo>
                    <a:pt x="213" y="161"/>
                  </a:lnTo>
                  <a:lnTo>
                    <a:pt x="220" y="154"/>
                  </a:lnTo>
                  <a:lnTo>
                    <a:pt x="223" y="146"/>
                  </a:lnTo>
                  <a:lnTo>
                    <a:pt x="226" y="137"/>
                  </a:lnTo>
                  <a:lnTo>
                    <a:pt x="228" y="125"/>
                  </a:lnTo>
                  <a:lnTo>
                    <a:pt x="232" y="115"/>
                  </a:lnTo>
                  <a:lnTo>
                    <a:pt x="232" y="103"/>
                  </a:lnTo>
                  <a:lnTo>
                    <a:pt x="232" y="91"/>
                  </a:lnTo>
                  <a:lnTo>
                    <a:pt x="230" y="81"/>
                  </a:lnTo>
                  <a:lnTo>
                    <a:pt x="228" y="74"/>
                  </a:lnTo>
                  <a:lnTo>
                    <a:pt x="221" y="60"/>
                  </a:lnTo>
                  <a:lnTo>
                    <a:pt x="216" y="60"/>
                  </a:lnTo>
                  <a:lnTo>
                    <a:pt x="211" y="65"/>
                  </a:lnTo>
                  <a:lnTo>
                    <a:pt x="208" y="74"/>
                  </a:lnTo>
                  <a:lnTo>
                    <a:pt x="202" y="84"/>
                  </a:lnTo>
                  <a:lnTo>
                    <a:pt x="201" y="98"/>
                  </a:lnTo>
                  <a:lnTo>
                    <a:pt x="196" y="108"/>
                  </a:lnTo>
                  <a:lnTo>
                    <a:pt x="190" y="122"/>
                  </a:lnTo>
                  <a:lnTo>
                    <a:pt x="185" y="130"/>
                  </a:lnTo>
                  <a:lnTo>
                    <a:pt x="180" y="139"/>
                  </a:lnTo>
                  <a:lnTo>
                    <a:pt x="170" y="141"/>
                  </a:lnTo>
                  <a:lnTo>
                    <a:pt x="161" y="142"/>
                  </a:lnTo>
                  <a:lnTo>
                    <a:pt x="153" y="139"/>
                  </a:lnTo>
                  <a:lnTo>
                    <a:pt x="144" y="137"/>
                  </a:lnTo>
                  <a:lnTo>
                    <a:pt x="136" y="130"/>
                  </a:lnTo>
                  <a:lnTo>
                    <a:pt x="125" y="123"/>
                  </a:lnTo>
                  <a:lnTo>
                    <a:pt x="117" y="118"/>
                  </a:lnTo>
                  <a:lnTo>
                    <a:pt x="108" y="113"/>
                  </a:lnTo>
                  <a:lnTo>
                    <a:pt x="94" y="105"/>
                  </a:lnTo>
                  <a:lnTo>
                    <a:pt x="84" y="99"/>
                  </a:lnTo>
                  <a:lnTo>
                    <a:pt x="76" y="93"/>
                  </a:lnTo>
                  <a:lnTo>
                    <a:pt x="70" y="87"/>
                  </a:lnTo>
                  <a:lnTo>
                    <a:pt x="67" y="74"/>
                  </a:lnTo>
                  <a:lnTo>
                    <a:pt x="69" y="62"/>
                  </a:lnTo>
                  <a:lnTo>
                    <a:pt x="70" y="57"/>
                  </a:lnTo>
                  <a:lnTo>
                    <a:pt x="76" y="51"/>
                  </a:lnTo>
                  <a:lnTo>
                    <a:pt x="81" y="46"/>
                  </a:lnTo>
                  <a:lnTo>
                    <a:pt x="93" y="45"/>
                  </a:lnTo>
                  <a:lnTo>
                    <a:pt x="101" y="43"/>
                  </a:lnTo>
                  <a:lnTo>
                    <a:pt x="115" y="43"/>
                  </a:lnTo>
                  <a:lnTo>
                    <a:pt x="129" y="43"/>
                  </a:lnTo>
                  <a:lnTo>
                    <a:pt x="146" y="46"/>
                  </a:lnTo>
                  <a:lnTo>
                    <a:pt x="160" y="48"/>
                  </a:lnTo>
                  <a:lnTo>
                    <a:pt x="173" y="50"/>
                  </a:lnTo>
                  <a:lnTo>
                    <a:pt x="185" y="50"/>
                  </a:lnTo>
                  <a:lnTo>
                    <a:pt x="196" y="50"/>
                  </a:lnTo>
                  <a:lnTo>
                    <a:pt x="202" y="45"/>
                  </a:lnTo>
                  <a:lnTo>
                    <a:pt x="208" y="41"/>
                  </a:lnTo>
                  <a:lnTo>
                    <a:pt x="209" y="34"/>
                  </a:lnTo>
                  <a:lnTo>
                    <a:pt x="213" y="29"/>
                  </a:lnTo>
                  <a:lnTo>
                    <a:pt x="211" y="19"/>
                  </a:lnTo>
                  <a:lnTo>
                    <a:pt x="21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01"/>
            <p:cNvSpPr>
              <a:spLocks/>
            </p:cNvSpPr>
            <p:nvPr/>
          </p:nvSpPr>
          <p:spPr bwMode="auto">
            <a:xfrm>
              <a:off x="4155" y="1659"/>
              <a:ext cx="350" cy="130"/>
            </a:xfrm>
            <a:custGeom>
              <a:avLst/>
              <a:gdLst>
                <a:gd name="T0" fmla="*/ 15 w 701"/>
                <a:gd name="T1" fmla="*/ 6 h 259"/>
                <a:gd name="T2" fmla="*/ 2 w 701"/>
                <a:gd name="T3" fmla="*/ 14 h 259"/>
                <a:gd name="T4" fmla="*/ 0 w 701"/>
                <a:gd name="T5" fmla="*/ 26 h 259"/>
                <a:gd name="T6" fmla="*/ 11 w 701"/>
                <a:gd name="T7" fmla="*/ 36 h 259"/>
                <a:gd name="T8" fmla="*/ 23 w 701"/>
                <a:gd name="T9" fmla="*/ 40 h 259"/>
                <a:gd name="T10" fmla="*/ 35 w 701"/>
                <a:gd name="T11" fmla="*/ 41 h 259"/>
                <a:gd name="T12" fmla="*/ 46 w 701"/>
                <a:gd name="T13" fmla="*/ 42 h 259"/>
                <a:gd name="T14" fmla="*/ 58 w 701"/>
                <a:gd name="T15" fmla="*/ 44 h 259"/>
                <a:gd name="T16" fmla="*/ 72 w 701"/>
                <a:gd name="T17" fmla="*/ 47 h 259"/>
                <a:gd name="T18" fmla="*/ 86 w 701"/>
                <a:gd name="T19" fmla="*/ 51 h 259"/>
                <a:gd name="T20" fmla="*/ 100 w 701"/>
                <a:gd name="T21" fmla="*/ 55 h 259"/>
                <a:gd name="T22" fmla="*/ 114 w 701"/>
                <a:gd name="T23" fmla="*/ 60 h 259"/>
                <a:gd name="T24" fmla="*/ 129 w 701"/>
                <a:gd name="T25" fmla="*/ 62 h 259"/>
                <a:gd name="T26" fmla="*/ 143 w 701"/>
                <a:gd name="T27" fmla="*/ 63 h 259"/>
                <a:gd name="T28" fmla="*/ 155 w 701"/>
                <a:gd name="T29" fmla="*/ 64 h 259"/>
                <a:gd name="T30" fmla="*/ 167 w 701"/>
                <a:gd name="T31" fmla="*/ 65 h 259"/>
                <a:gd name="T32" fmla="*/ 174 w 701"/>
                <a:gd name="T33" fmla="*/ 60 h 259"/>
                <a:gd name="T34" fmla="*/ 172 w 701"/>
                <a:gd name="T35" fmla="*/ 49 h 259"/>
                <a:gd name="T36" fmla="*/ 159 w 701"/>
                <a:gd name="T37" fmla="*/ 39 h 259"/>
                <a:gd name="T38" fmla="*/ 146 w 701"/>
                <a:gd name="T39" fmla="*/ 36 h 259"/>
                <a:gd name="T40" fmla="*/ 134 w 701"/>
                <a:gd name="T41" fmla="*/ 34 h 259"/>
                <a:gd name="T42" fmla="*/ 119 w 701"/>
                <a:gd name="T43" fmla="*/ 33 h 259"/>
                <a:gd name="T44" fmla="*/ 109 w 701"/>
                <a:gd name="T45" fmla="*/ 31 h 259"/>
                <a:gd name="T46" fmla="*/ 97 w 701"/>
                <a:gd name="T47" fmla="*/ 25 h 259"/>
                <a:gd name="T48" fmla="*/ 85 w 701"/>
                <a:gd name="T49" fmla="*/ 18 h 259"/>
                <a:gd name="T50" fmla="*/ 74 w 701"/>
                <a:gd name="T51" fmla="*/ 11 h 259"/>
                <a:gd name="T52" fmla="*/ 63 w 701"/>
                <a:gd name="T53" fmla="*/ 5 h 259"/>
                <a:gd name="T54" fmla="*/ 46 w 701"/>
                <a:gd name="T55" fmla="*/ 0 h 259"/>
                <a:gd name="T56" fmla="*/ 39 w 701"/>
                <a:gd name="T57" fmla="*/ 9 h 259"/>
                <a:gd name="T58" fmla="*/ 57 w 701"/>
                <a:gd name="T59" fmla="*/ 13 h 259"/>
                <a:gd name="T60" fmla="*/ 75 w 701"/>
                <a:gd name="T61" fmla="*/ 21 h 259"/>
                <a:gd name="T62" fmla="*/ 91 w 701"/>
                <a:gd name="T63" fmla="*/ 30 h 259"/>
                <a:gd name="T64" fmla="*/ 103 w 701"/>
                <a:gd name="T65" fmla="*/ 35 h 259"/>
                <a:gd name="T66" fmla="*/ 116 w 701"/>
                <a:gd name="T67" fmla="*/ 39 h 259"/>
                <a:gd name="T68" fmla="*/ 129 w 701"/>
                <a:gd name="T69" fmla="*/ 43 h 259"/>
                <a:gd name="T70" fmla="*/ 140 w 701"/>
                <a:gd name="T71" fmla="*/ 47 h 259"/>
                <a:gd name="T72" fmla="*/ 152 w 701"/>
                <a:gd name="T73" fmla="*/ 51 h 259"/>
                <a:gd name="T74" fmla="*/ 152 w 701"/>
                <a:gd name="T75" fmla="*/ 57 h 259"/>
                <a:gd name="T76" fmla="*/ 140 w 701"/>
                <a:gd name="T77" fmla="*/ 57 h 259"/>
                <a:gd name="T78" fmla="*/ 129 w 701"/>
                <a:gd name="T79" fmla="*/ 55 h 259"/>
                <a:gd name="T80" fmla="*/ 114 w 701"/>
                <a:gd name="T81" fmla="*/ 49 h 259"/>
                <a:gd name="T82" fmla="*/ 99 w 701"/>
                <a:gd name="T83" fmla="*/ 44 h 259"/>
                <a:gd name="T84" fmla="*/ 85 w 701"/>
                <a:gd name="T85" fmla="*/ 40 h 259"/>
                <a:gd name="T86" fmla="*/ 72 w 701"/>
                <a:gd name="T87" fmla="*/ 38 h 259"/>
                <a:gd name="T88" fmla="*/ 60 w 701"/>
                <a:gd name="T89" fmla="*/ 38 h 259"/>
                <a:gd name="T90" fmla="*/ 49 w 701"/>
                <a:gd name="T91" fmla="*/ 38 h 259"/>
                <a:gd name="T92" fmla="*/ 36 w 701"/>
                <a:gd name="T93" fmla="*/ 36 h 259"/>
                <a:gd name="T94" fmla="*/ 24 w 701"/>
                <a:gd name="T95" fmla="*/ 33 h 259"/>
                <a:gd name="T96" fmla="*/ 13 w 701"/>
                <a:gd name="T97" fmla="*/ 25 h 259"/>
                <a:gd name="T98" fmla="*/ 26 w 701"/>
                <a:gd name="T99" fmla="*/ 13 h 259"/>
                <a:gd name="T100" fmla="*/ 22 w 701"/>
                <a:gd name="T101" fmla="*/ 5 h 25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01" h="259">
                  <a:moveTo>
                    <a:pt x="86" y="17"/>
                  </a:moveTo>
                  <a:lnTo>
                    <a:pt x="82" y="17"/>
                  </a:lnTo>
                  <a:lnTo>
                    <a:pt x="77" y="19"/>
                  </a:lnTo>
                  <a:lnTo>
                    <a:pt x="67" y="21"/>
                  </a:lnTo>
                  <a:lnTo>
                    <a:pt x="60" y="24"/>
                  </a:lnTo>
                  <a:lnTo>
                    <a:pt x="46" y="28"/>
                  </a:lnTo>
                  <a:lnTo>
                    <a:pt x="38" y="33"/>
                  </a:lnTo>
                  <a:lnTo>
                    <a:pt x="28" y="38"/>
                  </a:lnTo>
                  <a:lnTo>
                    <a:pt x="19" y="47"/>
                  </a:lnTo>
                  <a:lnTo>
                    <a:pt x="10" y="53"/>
                  </a:lnTo>
                  <a:lnTo>
                    <a:pt x="5" y="62"/>
                  </a:lnTo>
                  <a:lnTo>
                    <a:pt x="0" y="72"/>
                  </a:lnTo>
                  <a:lnTo>
                    <a:pt x="0" y="84"/>
                  </a:lnTo>
                  <a:lnTo>
                    <a:pt x="0" y="93"/>
                  </a:lnTo>
                  <a:lnTo>
                    <a:pt x="2" y="103"/>
                  </a:lnTo>
                  <a:lnTo>
                    <a:pt x="5" y="113"/>
                  </a:lnTo>
                  <a:lnTo>
                    <a:pt x="10" y="122"/>
                  </a:lnTo>
                  <a:lnTo>
                    <a:pt x="21" y="132"/>
                  </a:lnTo>
                  <a:lnTo>
                    <a:pt x="36" y="143"/>
                  </a:lnTo>
                  <a:lnTo>
                    <a:pt x="45" y="144"/>
                  </a:lnTo>
                  <a:lnTo>
                    <a:pt x="52" y="148"/>
                  </a:lnTo>
                  <a:lnTo>
                    <a:pt x="60" y="149"/>
                  </a:lnTo>
                  <a:lnTo>
                    <a:pt x="69" y="151"/>
                  </a:lnTo>
                  <a:lnTo>
                    <a:pt x="81" y="155"/>
                  </a:lnTo>
                  <a:lnTo>
                    <a:pt x="94" y="158"/>
                  </a:lnTo>
                  <a:lnTo>
                    <a:pt x="101" y="158"/>
                  </a:lnTo>
                  <a:lnTo>
                    <a:pt x="110" y="160"/>
                  </a:lnTo>
                  <a:lnTo>
                    <a:pt x="122" y="161"/>
                  </a:lnTo>
                  <a:lnTo>
                    <a:pt x="136" y="163"/>
                  </a:lnTo>
                  <a:lnTo>
                    <a:pt x="141" y="163"/>
                  </a:lnTo>
                  <a:lnTo>
                    <a:pt x="149" y="163"/>
                  </a:lnTo>
                  <a:lnTo>
                    <a:pt x="156" y="165"/>
                  </a:lnTo>
                  <a:lnTo>
                    <a:pt x="166" y="165"/>
                  </a:lnTo>
                  <a:lnTo>
                    <a:pt x="173" y="165"/>
                  </a:lnTo>
                  <a:lnTo>
                    <a:pt x="184" y="167"/>
                  </a:lnTo>
                  <a:lnTo>
                    <a:pt x="192" y="168"/>
                  </a:lnTo>
                  <a:lnTo>
                    <a:pt x="202" y="170"/>
                  </a:lnTo>
                  <a:lnTo>
                    <a:pt x="213" y="170"/>
                  </a:lnTo>
                  <a:lnTo>
                    <a:pt x="223" y="172"/>
                  </a:lnTo>
                  <a:lnTo>
                    <a:pt x="235" y="173"/>
                  </a:lnTo>
                  <a:lnTo>
                    <a:pt x="245" y="177"/>
                  </a:lnTo>
                  <a:lnTo>
                    <a:pt x="256" y="179"/>
                  </a:lnTo>
                  <a:lnTo>
                    <a:pt x="266" y="180"/>
                  </a:lnTo>
                  <a:lnTo>
                    <a:pt x="278" y="182"/>
                  </a:lnTo>
                  <a:lnTo>
                    <a:pt x="290" y="187"/>
                  </a:lnTo>
                  <a:lnTo>
                    <a:pt x="298" y="189"/>
                  </a:lnTo>
                  <a:lnTo>
                    <a:pt x="312" y="192"/>
                  </a:lnTo>
                  <a:lnTo>
                    <a:pt x="321" y="196"/>
                  </a:lnTo>
                  <a:lnTo>
                    <a:pt x="333" y="199"/>
                  </a:lnTo>
                  <a:lnTo>
                    <a:pt x="345" y="203"/>
                  </a:lnTo>
                  <a:lnTo>
                    <a:pt x="355" y="206"/>
                  </a:lnTo>
                  <a:lnTo>
                    <a:pt x="365" y="209"/>
                  </a:lnTo>
                  <a:lnTo>
                    <a:pt x="377" y="213"/>
                  </a:lnTo>
                  <a:lnTo>
                    <a:pt x="388" y="216"/>
                  </a:lnTo>
                  <a:lnTo>
                    <a:pt x="400" y="220"/>
                  </a:lnTo>
                  <a:lnTo>
                    <a:pt x="410" y="223"/>
                  </a:lnTo>
                  <a:lnTo>
                    <a:pt x="422" y="228"/>
                  </a:lnTo>
                  <a:lnTo>
                    <a:pt x="434" y="230"/>
                  </a:lnTo>
                  <a:lnTo>
                    <a:pt x="446" y="233"/>
                  </a:lnTo>
                  <a:lnTo>
                    <a:pt x="456" y="237"/>
                  </a:lnTo>
                  <a:lnTo>
                    <a:pt x="470" y="242"/>
                  </a:lnTo>
                  <a:lnTo>
                    <a:pt x="482" y="244"/>
                  </a:lnTo>
                  <a:lnTo>
                    <a:pt x="494" y="244"/>
                  </a:lnTo>
                  <a:lnTo>
                    <a:pt x="504" y="245"/>
                  </a:lnTo>
                  <a:lnTo>
                    <a:pt x="516" y="247"/>
                  </a:lnTo>
                  <a:lnTo>
                    <a:pt x="528" y="247"/>
                  </a:lnTo>
                  <a:lnTo>
                    <a:pt x="540" y="249"/>
                  </a:lnTo>
                  <a:lnTo>
                    <a:pt x="550" y="251"/>
                  </a:lnTo>
                  <a:lnTo>
                    <a:pt x="562" y="252"/>
                  </a:lnTo>
                  <a:lnTo>
                    <a:pt x="573" y="252"/>
                  </a:lnTo>
                  <a:lnTo>
                    <a:pt x="583" y="252"/>
                  </a:lnTo>
                  <a:lnTo>
                    <a:pt x="593" y="252"/>
                  </a:lnTo>
                  <a:lnTo>
                    <a:pt x="604" y="254"/>
                  </a:lnTo>
                  <a:lnTo>
                    <a:pt x="612" y="254"/>
                  </a:lnTo>
                  <a:lnTo>
                    <a:pt x="622" y="256"/>
                  </a:lnTo>
                  <a:lnTo>
                    <a:pt x="629" y="256"/>
                  </a:lnTo>
                  <a:lnTo>
                    <a:pt x="640" y="257"/>
                  </a:lnTo>
                  <a:lnTo>
                    <a:pt x="652" y="257"/>
                  </a:lnTo>
                  <a:lnTo>
                    <a:pt x="662" y="259"/>
                  </a:lnTo>
                  <a:lnTo>
                    <a:pt x="670" y="259"/>
                  </a:lnTo>
                  <a:lnTo>
                    <a:pt x="677" y="259"/>
                  </a:lnTo>
                  <a:lnTo>
                    <a:pt x="686" y="259"/>
                  </a:lnTo>
                  <a:lnTo>
                    <a:pt x="694" y="252"/>
                  </a:lnTo>
                  <a:lnTo>
                    <a:pt x="696" y="245"/>
                  </a:lnTo>
                  <a:lnTo>
                    <a:pt x="698" y="240"/>
                  </a:lnTo>
                  <a:lnTo>
                    <a:pt x="700" y="230"/>
                  </a:lnTo>
                  <a:lnTo>
                    <a:pt x="701" y="223"/>
                  </a:lnTo>
                  <a:lnTo>
                    <a:pt x="700" y="213"/>
                  </a:lnTo>
                  <a:lnTo>
                    <a:pt x="698" y="203"/>
                  </a:lnTo>
                  <a:lnTo>
                    <a:pt x="691" y="194"/>
                  </a:lnTo>
                  <a:lnTo>
                    <a:pt x="686" y="185"/>
                  </a:lnTo>
                  <a:lnTo>
                    <a:pt x="676" y="177"/>
                  </a:lnTo>
                  <a:lnTo>
                    <a:pt x="665" y="168"/>
                  </a:lnTo>
                  <a:lnTo>
                    <a:pt x="652" y="161"/>
                  </a:lnTo>
                  <a:lnTo>
                    <a:pt x="638" y="156"/>
                  </a:lnTo>
                  <a:lnTo>
                    <a:pt x="628" y="151"/>
                  </a:lnTo>
                  <a:lnTo>
                    <a:pt x="621" y="149"/>
                  </a:lnTo>
                  <a:lnTo>
                    <a:pt x="610" y="148"/>
                  </a:lnTo>
                  <a:lnTo>
                    <a:pt x="604" y="146"/>
                  </a:lnTo>
                  <a:lnTo>
                    <a:pt x="586" y="141"/>
                  </a:lnTo>
                  <a:lnTo>
                    <a:pt x="571" y="141"/>
                  </a:lnTo>
                  <a:lnTo>
                    <a:pt x="562" y="137"/>
                  </a:lnTo>
                  <a:lnTo>
                    <a:pt x="552" y="136"/>
                  </a:lnTo>
                  <a:lnTo>
                    <a:pt x="545" y="136"/>
                  </a:lnTo>
                  <a:lnTo>
                    <a:pt x="537" y="136"/>
                  </a:lnTo>
                  <a:lnTo>
                    <a:pt x="520" y="134"/>
                  </a:lnTo>
                  <a:lnTo>
                    <a:pt x="504" y="134"/>
                  </a:lnTo>
                  <a:lnTo>
                    <a:pt x="496" y="132"/>
                  </a:lnTo>
                  <a:lnTo>
                    <a:pt x="487" y="132"/>
                  </a:lnTo>
                  <a:lnTo>
                    <a:pt x="478" y="131"/>
                  </a:lnTo>
                  <a:lnTo>
                    <a:pt x="470" y="131"/>
                  </a:lnTo>
                  <a:lnTo>
                    <a:pt x="461" y="129"/>
                  </a:lnTo>
                  <a:lnTo>
                    <a:pt x="453" y="127"/>
                  </a:lnTo>
                  <a:lnTo>
                    <a:pt x="444" y="124"/>
                  </a:lnTo>
                  <a:lnTo>
                    <a:pt x="437" y="122"/>
                  </a:lnTo>
                  <a:lnTo>
                    <a:pt x="427" y="117"/>
                  </a:lnTo>
                  <a:lnTo>
                    <a:pt x="418" y="113"/>
                  </a:lnTo>
                  <a:lnTo>
                    <a:pt x="408" y="108"/>
                  </a:lnTo>
                  <a:lnTo>
                    <a:pt x="400" y="105"/>
                  </a:lnTo>
                  <a:lnTo>
                    <a:pt x="389" y="100"/>
                  </a:lnTo>
                  <a:lnTo>
                    <a:pt x="381" y="95"/>
                  </a:lnTo>
                  <a:lnTo>
                    <a:pt x="372" y="88"/>
                  </a:lnTo>
                  <a:lnTo>
                    <a:pt x="362" y="84"/>
                  </a:lnTo>
                  <a:lnTo>
                    <a:pt x="352" y="76"/>
                  </a:lnTo>
                  <a:lnTo>
                    <a:pt x="343" y="71"/>
                  </a:lnTo>
                  <a:lnTo>
                    <a:pt x="333" y="64"/>
                  </a:lnTo>
                  <a:lnTo>
                    <a:pt x="324" y="59"/>
                  </a:lnTo>
                  <a:lnTo>
                    <a:pt x="314" y="53"/>
                  </a:lnTo>
                  <a:lnTo>
                    <a:pt x="305" y="47"/>
                  </a:lnTo>
                  <a:lnTo>
                    <a:pt x="297" y="41"/>
                  </a:lnTo>
                  <a:lnTo>
                    <a:pt x="288" y="38"/>
                  </a:lnTo>
                  <a:lnTo>
                    <a:pt x="280" y="31"/>
                  </a:lnTo>
                  <a:lnTo>
                    <a:pt x="269" y="26"/>
                  </a:lnTo>
                  <a:lnTo>
                    <a:pt x="261" y="23"/>
                  </a:lnTo>
                  <a:lnTo>
                    <a:pt x="252" y="19"/>
                  </a:lnTo>
                  <a:lnTo>
                    <a:pt x="235" y="12"/>
                  </a:lnTo>
                  <a:lnTo>
                    <a:pt x="221" y="7"/>
                  </a:lnTo>
                  <a:lnTo>
                    <a:pt x="208" y="4"/>
                  </a:lnTo>
                  <a:lnTo>
                    <a:pt x="196" y="0"/>
                  </a:lnTo>
                  <a:lnTo>
                    <a:pt x="185" y="0"/>
                  </a:lnTo>
                  <a:lnTo>
                    <a:pt x="177" y="2"/>
                  </a:lnTo>
                  <a:lnTo>
                    <a:pt x="163" y="7"/>
                  </a:lnTo>
                  <a:lnTo>
                    <a:pt x="156" y="19"/>
                  </a:lnTo>
                  <a:lnTo>
                    <a:pt x="156" y="28"/>
                  </a:lnTo>
                  <a:lnTo>
                    <a:pt x="156" y="33"/>
                  </a:lnTo>
                  <a:lnTo>
                    <a:pt x="199" y="41"/>
                  </a:lnTo>
                  <a:lnTo>
                    <a:pt x="201" y="41"/>
                  </a:lnTo>
                  <a:lnTo>
                    <a:pt x="206" y="43"/>
                  </a:lnTo>
                  <a:lnTo>
                    <a:pt x="214" y="47"/>
                  </a:lnTo>
                  <a:lnTo>
                    <a:pt x="228" y="52"/>
                  </a:lnTo>
                  <a:lnTo>
                    <a:pt x="242" y="55"/>
                  </a:lnTo>
                  <a:lnTo>
                    <a:pt x="257" y="62"/>
                  </a:lnTo>
                  <a:lnTo>
                    <a:pt x="271" y="69"/>
                  </a:lnTo>
                  <a:lnTo>
                    <a:pt x="288" y="77"/>
                  </a:lnTo>
                  <a:lnTo>
                    <a:pt x="302" y="84"/>
                  </a:lnTo>
                  <a:lnTo>
                    <a:pt x="316" y="91"/>
                  </a:lnTo>
                  <a:lnTo>
                    <a:pt x="331" y="100"/>
                  </a:lnTo>
                  <a:lnTo>
                    <a:pt x="348" y="108"/>
                  </a:lnTo>
                  <a:lnTo>
                    <a:pt x="357" y="112"/>
                  </a:lnTo>
                  <a:lnTo>
                    <a:pt x="365" y="117"/>
                  </a:lnTo>
                  <a:lnTo>
                    <a:pt x="374" y="120"/>
                  </a:lnTo>
                  <a:lnTo>
                    <a:pt x="384" y="125"/>
                  </a:lnTo>
                  <a:lnTo>
                    <a:pt x="393" y="129"/>
                  </a:lnTo>
                  <a:lnTo>
                    <a:pt x="403" y="132"/>
                  </a:lnTo>
                  <a:lnTo>
                    <a:pt x="413" y="137"/>
                  </a:lnTo>
                  <a:lnTo>
                    <a:pt x="424" y="143"/>
                  </a:lnTo>
                  <a:lnTo>
                    <a:pt x="434" y="146"/>
                  </a:lnTo>
                  <a:lnTo>
                    <a:pt x="444" y="149"/>
                  </a:lnTo>
                  <a:lnTo>
                    <a:pt x="454" y="151"/>
                  </a:lnTo>
                  <a:lnTo>
                    <a:pt x="466" y="155"/>
                  </a:lnTo>
                  <a:lnTo>
                    <a:pt x="475" y="158"/>
                  </a:lnTo>
                  <a:lnTo>
                    <a:pt x="487" y="161"/>
                  </a:lnTo>
                  <a:lnTo>
                    <a:pt x="497" y="165"/>
                  </a:lnTo>
                  <a:lnTo>
                    <a:pt x="509" y="168"/>
                  </a:lnTo>
                  <a:lnTo>
                    <a:pt x="518" y="170"/>
                  </a:lnTo>
                  <a:lnTo>
                    <a:pt x="528" y="173"/>
                  </a:lnTo>
                  <a:lnTo>
                    <a:pt x="537" y="177"/>
                  </a:lnTo>
                  <a:lnTo>
                    <a:pt x="547" y="180"/>
                  </a:lnTo>
                  <a:lnTo>
                    <a:pt x="554" y="180"/>
                  </a:lnTo>
                  <a:lnTo>
                    <a:pt x="562" y="185"/>
                  </a:lnTo>
                  <a:lnTo>
                    <a:pt x="571" y="187"/>
                  </a:lnTo>
                  <a:lnTo>
                    <a:pt x="580" y="192"/>
                  </a:lnTo>
                  <a:lnTo>
                    <a:pt x="592" y="196"/>
                  </a:lnTo>
                  <a:lnTo>
                    <a:pt x="602" y="199"/>
                  </a:lnTo>
                  <a:lnTo>
                    <a:pt x="609" y="204"/>
                  </a:lnTo>
                  <a:lnTo>
                    <a:pt x="616" y="209"/>
                  </a:lnTo>
                  <a:lnTo>
                    <a:pt x="621" y="216"/>
                  </a:lnTo>
                  <a:lnTo>
                    <a:pt x="619" y="227"/>
                  </a:lnTo>
                  <a:lnTo>
                    <a:pt x="612" y="228"/>
                  </a:lnTo>
                  <a:lnTo>
                    <a:pt x="609" y="228"/>
                  </a:lnTo>
                  <a:lnTo>
                    <a:pt x="602" y="230"/>
                  </a:lnTo>
                  <a:lnTo>
                    <a:pt x="593" y="232"/>
                  </a:lnTo>
                  <a:lnTo>
                    <a:pt x="581" y="230"/>
                  </a:lnTo>
                  <a:lnTo>
                    <a:pt x="569" y="230"/>
                  </a:lnTo>
                  <a:lnTo>
                    <a:pt x="562" y="228"/>
                  </a:lnTo>
                  <a:lnTo>
                    <a:pt x="554" y="228"/>
                  </a:lnTo>
                  <a:lnTo>
                    <a:pt x="547" y="228"/>
                  </a:lnTo>
                  <a:lnTo>
                    <a:pt x="538" y="227"/>
                  </a:lnTo>
                  <a:lnTo>
                    <a:pt x="528" y="221"/>
                  </a:lnTo>
                  <a:lnTo>
                    <a:pt x="516" y="218"/>
                  </a:lnTo>
                  <a:lnTo>
                    <a:pt x="506" y="213"/>
                  </a:lnTo>
                  <a:lnTo>
                    <a:pt x="496" y="211"/>
                  </a:lnTo>
                  <a:lnTo>
                    <a:pt x="484" y="206"/>
                  </a:lnTo>
                  <a:lnTo>
                    <a:pt x="470" y="201"/>
                  </a:lnTo>
                  <a:lnTo>
                    <a:pt x="458" y="196"/>
                  </a:lnTo>
                  <a:lnTo>
                    <a:pt x="448" y="194"/>
                  </a:lnTo>
                  <a:lnTo>
                    <a:pt x="434" y="189"/>
                  </a:lnTo>
                  <a:lnTo>
                    <a:pt x="422" y="184"/>
                  </a:lnTo>
                  <a:lnTo>
                    <a:pt x="408" y="180"/>
                  </a:lnTo>
                  <a:lnTo>
                    <a:pt x="398" y="175"/>
                  </a:lnTo>
                  <a:lnTo>
                    <a:pt x="386" y="170"/>
                  </a:lnTo>
                  <a:lnTo>
                    <a:pt x="374" y="167"/>
                  </a:lnTo>
                  <a:lnTo>
                    <a:pt x="362" y="165"/>
                  </a:lnTo>
                  <a:lnTo>
                    <a:pt x="352" y="163"/>
                  </a:lnTo>
                  <a:lnTo>
                    <a:pt x="340" y="158"/>
                  </a:lnTo>
                  <a:lnTo>
                    <a:pt x="328" y="156"/>
                  </a:lnTo>
                  <a:lnTo>
                    <a:pt x="317" y="153"/>
                  </a:lnTo>
                  <a:lnTo>
                    <a:pt x="309" y="153"/>
                  </a:lnTo>
                  <a:lnTo>
                    <a:pt x="298" y="151"/>
                  </a:lnTo>
                  <a:lnTo>
                    <a:pt x="290" y="151"/>
                  </a:lnTo>
                  <a:lnTo>
                    <a:pt x="281" y="151"/>
                  </a:lnTo>
                  <a:lnTo>
                    <a:pt x="271" y="151"/>
                  </a:lnTo>
                  <a:lnTo>
                    <a:pt x="261" y="149"/>
                  </a:lnTo>
                  <a:lnTo>
                    <a:pt x="250" y="149"/>
                  </a:lnTo>
                  <a:lnTo>
                    <a:pt x="242" y="149"/>
                  </a:lnTo>
                  <a:lnTo>
                    <a:pt x="233" y="149"/>
                  </a:lnTo>
                  <a:lnTo>
                    <a:pt x="223" y="149"/>
                  </a:lnTo>
                  <a:lnTo>
                    <a:pt x="214" y="149"/>
                  </a:lnTo>
                  <a:lnTo>
                    <a:pt x="204" y="149"/>
                  </a:lnTo>
                  <a:lnTo>
                    <a:pt x="196" y="149"/>
                  </a:lnTo>
                  <a:lnTo>
                    <a:pt x="185" y="148"/>
                  </a:lnTo>
                  <a:lnTo>
                    <a:pt x="173" y="148"/>
                  </a:lnTo>
                  <a:lnTo>
                    <a:pt x="165" y="144"/>
                  </a:lnTo>
                  <a:lnTo>
                    <a:pt x="156" y="144"/>
                  </a:lnTo>
                  <a:lnTo>
                    <a:pt x="144" y="141"/>
                  </a:lnTo>
                  <a:lnTo>
                    <a:pt x="136" y="139"/>
                  </a:lnTo>
                  <a:lnTo>
                    <a:pt x="125" y="136"/>
                  </a:lnTo>
                  <a:lnTo>
                    <a:pt x="117" y="134"/>
                  </a:lnTo>
                  <a:lnTo>
                    <a:pt x="108" y="132"/>
                  </a:lnTo>
                  <a:lnTo>
                    <a:pt x="98" y="129"/>
                  </a:lnTo>
                  <a:lnTo>
                    <a:pt x="91" y="125"/>
                  </a:lnTo>
                  <a:lnTo>
                    <a:pt x="84" y="122"/>
                  </a:lnTo>
                  <a:lnTo>
                    <a:pt x="72" y="117"/>
                  </a:lnTo>
                  <a:lnTo>
                    <a:pt x="64" y="112"/>
                  </a:lnTo>
                  <a:lnTo>
                    <a:pt x="53" y="100"/>
                  </a:lnTo>
                  <a:lnTo>
                    <a:pt x="55" y="89"/>
                  </a:lnTo>
                  <a:lnTo>
                    <a:pt x="64" y="79"/>
                  </a:lnTo>
                  <a:lnTo>
                    <a:pt x="79" y="71"/>
                  </a:lnTo>
                  <a:lnTo>
                    <a:pt x="91" y="59"/>
                  </a:lnTo>
                  <a:lnTo>
                    <a:pt x="105" y="50"/>
                  </a:lnTo>
                  <a:lnTo>
                    <a:pt x="112" y="40"/>
                  </a:lnTo>
                  <a:lnTo>
                    <a:pt x="115" y="35"/>
                  </a:lnTo>
                  <a:lnTo>
                    <a:pt x="110" y="26"/>
                  </a:lnTo>
                  <a:lnTo>
                    <a:pt x="100" y="23"/>
                  </a:lnTo>
                  <a:lnTo>
                    <a:pt x="89" y="17"/>
                  </a:lnTo>
                  <a:lnTo>
                    <a:pt x="86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02"/>
            <p:cNvSpPr>
              <a:spLocks/>
            </p:cNvSpPr>
            <p:nvPr/>
          </p:nvSpPr>
          <p:spPr bwMode="auto">
            <a:xfrm>
              <a:off x="4197" y="1660"/>
              <a:ext cx="46" cy="21"/>
            </a:xfrm>
            <a:custGeom>
              <a:avLst/>
              <a:gdLst>
                <a:gd name="T0" fmla="*/ 0 w 91"/>
                <a:gd name="T1" fmla="*/ 4 h 41"/>
                <a:gd name="T2" fmla="*/ 23 w 91"/>
                <a:gd name="T3" fmla="*/ 0 h 41"/>
                <a:gd name="T4" fmla="*/ 18 w 91"/>
                <a:gd name="T5" fmla="*/ 8 h 41"/>
                <a:gd name="T6" fmla="*/ 8 w 91"/>
                <a:gd name="T7" fmla="*/ 11 h 41"/>
                <a:gd name="T8" fmla="*/ 2 w 91"/>
                <a:gd name="T9" fmla="*/ 9 h 41"/>
                <a:gd name="T10" fmla="*/ 0 w 91"/>
                <a:gd name="T11" fmla="*/ 4 h 41"/>
                <a:gd name="T12" fmla="*/ 0 w 91"/>
                <a:gd name="T13" fmla="*/ 4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1" h="41">
                  <a:moveTo>
                    <a:pt x="0" y="15"/>
                  </a:moveTo>
                  <a:lnTo>
                    <a:pt x="91" y="0"/>
                  </a:lnTo>
                  <a:lnTo>
                    <a:pt x="70" y="31"/>
                  </a:lnTo>
                  <a:lnTo>
                    <a:pt x="32" y="41"/>
                  </a:lnTo>
                  <a:lnTo>
                    <a:pt x="7" y="36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03"/>
            <p:cNvSpPr>
              <a:spLocks/>
            </p:cNvSpPr>
            <p:nvPr/>
          </p:nvSpPr>
          <p:spPr bwMode="auto">
            <a:xfrm>
              <a:off x="4310" y="1663"/>
              <a:ext cx="167" cy="73"/>
            </a:xfrm>
            <a:custGeom>
              <a:avLst/>
              <a:gdLst>
                <a:gd name="T0" fmla="*/ 0 w 335"/>
                <a:gd name="T1" fmla="*/ 18 h 148"/>
                <a:gd name="T2" fmla="*/ 37 w 335"/>
                <a:gd name="T3" fmla="*/ 0 h 148"/>
                <a:gd name="T4" fmla="*/ 57 w 335"/>
                <a:gd name="T5" fmla="*/ 6 h 148"/>
                <a:gd name="T6" fmla="*/ 83 w 335"/>
                <a:gd name="T7" fmla="*/ 20 h 148"/>
                <a:gd name="T8" fmla="*/ 64 w 335"/>
                <a:gd name="T9" fmla="*/ 22 h 148"/>
                <a:gd name="T10" fmla="*/ 51 w 335"/>
                <a:gd name="T11" fmla="*/ 36 h 148"/>
                <a:gd name="T12" fmla="*/ 40 w 335"/>
                <a:gd name="T13" fmla="*/ 34 h 148"/>
                <a:gd name="T14" fmla="*/ 51 w 335"/>
                <a:gd name="T15" fmla="*/ 24 h 148"/>
                <a:gd name="T16" fmla="*/ 57 w 335"/>
                <a:gd name="T17" fmla="*/ 17 h 148"/>
                <a:gd name="T18" fmla="*/ 39 w 335"/>
                <a:gd name="T19" fmla="*/ 11 h 148"/>
                <a:gd name="T20" fmla="*/ 19 w 335"/>
                <a:gd name="T21" fmla="*/ 24 h 148"/>
                <a:gd name="T22" fmla="*/ 0 w 335"/>
                <a:gd name="T23" fmla="*/ 18 h 148"/>
                <a:gd name="T24" fmla="*/ 0 w 335"/>
                <a:gd name="T25" fmla="*/ 18 h 1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5" h="148">
                  <a:moveTo>
                    <a:pt x="0" y="72"/>
                  </a:moveTo>
                  <a:lnTo>
                    <a:pt x="150" y="0"/>
                  </a:lnTo>
                  <a:lnTo>
                    <a:pt x="230" y="26"/>
                  </a:lnTo>
                  <a:lnTo>
                    <a:pt x="335" y="81"/>
                  </a:lnTo>
                  <a:lnTo>
                    <a:pt x="259" y="91"/>
                  </a:lnTo>
                  <a:lnTo>
                    <a:pt x="204" y="148"/>
                  </a:lnTo>
                  <a:lnTo>
                    <a:pt x="162" y="139"/>
                  </a:lnTo>
                  <a:lnTo>
                    <a:pt x="206" y="98"/>
                  </a:lnTo>
                  <a:lnTo>
                    <a:pt x="230" y="70"/>
                  </a:lnTo>
                  <a:lnTo>
                    <a:pt x="158" y="46"/>
                  </a:lnTo>
                  <a:lnTo>
                    <a:pt x="79" y="98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04"/>
            <p:cNvSpPr>
              <a:spLocks/>
            </p:cNvSpPr>
            <p:nvPr/>
          </p:nvSpPr>
          <p:spPr bwMode="auto">
            <a:xfrm>
              <a:off x="4278" y="1546"/>
              <a:ext cx="249" cy="129"/>
            </a:xfrm>
            <a:custGeom>
              <a:avLst/>
              <a:gdLst>
                <a:gd name="T0" fmla="*/ 1 w 497"/>
                <a:gd name="T1" fmla="*/ 3 h 259"/>
                <a:gd name="T2" fmla="*/ 1 w 497"/>
                <a:gd name="T3" fmla="*/ 12 h 259"/>
                <a:gd name="T4" fmla="*/ 6 w 497"/>
                <a:gd name="T5" fmla="*/ 23 h 259"/>
                <a:gd name="T6" fmla="*/ 12 w 497"/>
                <a:gd name="T7" fmla="*/ 28 h 259"/>
                <a:gd name="T8" fmla="*/ 18 w 497"/>
                <a:gd name="T9" fmla="*/ 32 h 259"/>
                <a:gd name="T10" fmla="*/ 27 w 497"/>
                <a:gd name="T11" fmla="*/ 36 h 259"/>
                <a:gd name="T12" fmla="*/ 36 w 497"/>
                <a:gd name="T13" fmla="*/ 39 h 259"/>
                <a:gd name="T14" fmla="*/ 44 w 497"/>
                <a:gd name="T15" fmla="*/ 43 h 259"/>
                <a:gd name="T16" fmla="*/ 52 w 497"/>
                <a:gd name="T17" fmla="*/ 46 h 259"/>
                <a:gd name="T18" fmla="*/ 58 w 497"/>
                <a:gd name="T19" fmla="*/ 49 h 259"/>
                <a:gd name="T20" fmla="*/ 65 w 497"/>
                <a:gd name="T21" fmla="*/ 52 h 259"/>
                <a:gd name="T22" fmla="*/ 74 w 497"/>
                <a:gd name="T23" fmla="*/ 56 h 259"/>
                <a:gd name="T24" fmla="*/ 81 w 497"/>
                <a:gd name="T25" fmla="*/ 59 h 259"/>
                <a:gd name="T26" fmla="*/ 88 w 497"/>
                <a:gd name="T27" fmla="*/ 60 h 259"/>
                <a:gd name="T28" fmla="*/ 95 w 497"/>
                <a:gd name="T29" fmla="*/ 61 h 259"/>
                <a:gd name="T30" fmla="*/ 102 w 497"/>
                <a:gd name="T31" fmla="*/ 62 h 259"/>
                <a:gd name="T32" fmla="*/ 108 w 497"/>
                <a:gd name="T33" fmla="*/ 63 h 259"/>
                <a:gd name="T34" fmla="*/ 114 w 497"/>
                <a:gd name="T35" fmla="*/ 63 h 259"/>
                <a:gd name="T36" fmla="*/ 118 w 497"/>
                <a:gd name="T37" fmla="*/ 52 h 259"/>
                <a:gd name="T38" fmla="*/ 124 w 497"/>
                <a:gd name="T39" fmla="*/ 43 h 259"/>
                <a:gd name="T40" fmla="*/ 122 w 497"/>
                <a:gd name="T41" fmla="*/ 42 h 259"/>
                <a:gd name="T42" fmla="*/ 114 w 497"/>
                <a:gd name="T43" fmla="*/ 39 h 259"/>
                <a:gd name="T44" fmla="*/ 108 w 497"/>
                <a:gd name="T45" fmla="*/ 37 h 259"/>
                <a:gd name="T46" fmla="*/ 101 w 497"/>
                <a:gd name="T47" fmla="*/ 35 h 259"/>
                <a:gd name="T48" fmla="*/ 93 w 497"/>
                <a:gd name="T49" fmla="*/ 33 h 259"/>
                <a:gd name="T50" fmla="*/ 85 w 497"/>
                <a:gd name="T51" fmla="*/ 32 h 259"/>
                <a:gd name="T52" fmla="*/ 78 w 497"/>
                <a:gd name="T53" fmla="*/ 31 h 259"/>
                <a:gd name="T54" fmla="*/ 69 w 497"/>
                <a:gd name="T55" fmla="*/ 29 h 259"/>
                <a:gd name="T56" fmla="*/ 62 w 497"/>
                <a:gd name="T57" fmla="*/ 26 h 259"/>
                <a:gd name="T58" fmla="*/ 54 w 497"/>
                <a:gd name="T59" fmla="*/ 21 h 259"/>
                <a:gd name="T60" fmla="*/ 46 w 497"/>
                <a:gd name="T61" fmla="*/ 16 h 259"/>
                <a:gd name="T62" fmla="*/ 39 w 497"/>
                <a:gd name="T63" fmla="*/ 10 h 259"/>
                <a:gd name="T64" fmla="*/ 31 w 497"/>
                <a:gd name="T65" fmla="*/ 2 h 259"/>
                <a:gd name="T66" fmla="*/ 15 w 497"/>
                <a:gd name="T67" fmla="*/ 1 h 259"/>
                <a:gd name="T68" fmla="*/ 21 w 497"/>
                <a:gd name="T69" fmla="*/ 7 h 259"/>
                <a:gd name="T70" fmla="*/ 29 w 497"/>
                <a:gd name="T71" fmla="*/ 14 h 259"/>
                <a:gd name="T72" fmla="*/ 36 w 497"/>
                <a:gd name="T73" fmla="*/ 20 h 259"/>
                <a:gd name="T74" fmla="*/ 44 w 497"/>
                <a:gd name="T75" fmla="*/ 26 h 259"/>
                <a:gd name="T76" fmla="*/ 51 w 497"/>
                <a:gd name="T77" fmla="*/ 30 h 259"/>
                <a:gd name="T78" fmla="*/ 57 w 497"/>
                <a:gd name="T79" fmla="*/ 33 h 259"/>
                <a:gd name="T80" fmla="*/ 63 w 497"/>
                <a:gd name="T81" fmla="*/ 34 h 259"/>
                <a:gd name="T82" fmla="*/ 70 w 497"/>
                <a:gd name="T83" fmla="*/ 36 h 259"/>
                <a:gd name="T84" fmla="*/ 76 w 497"/>
                <a:gd name="T85" fmla="*/ 38 h 259"/>
                <a:gd name="T86" fmla="*/ 83 w 497"/>
                <a:gd name="T87" fmla="*/ 39 h 259"/>
                <a:gd name="T88" fmla="*/ 89 w 497"/>
                <a:gd name="T89" fmla="*/ 41 h 259"/>
                <a:gd name="T90" fmla="*/ 95 w 497"/>
                <a:gd name="T91" fmla="*/ 42 h 259"/>
                <a:gd name="T92" fmla="*/ 102 w 497"/>
                <a:gd name="T93" fmla="*/ 44 h 259"/>
                <a:gd name="T94" fmla="*/ 100 w 497"/>
                <a:gd name="T95" fmla="*/ 51 h 259"/>
                <a:gd name="T96" fmla="*/ 94 w 497"/>
                <a:gd name="T97" fmla="*/ 50 h 259"/>
                <a:gd name="T98" fmla="*/ 86 w 497"/>
                <a:gd name="T99" fmla="*/ 48 h 259"/>
                <a:gd name="T100" fmla="*/ 78 w 497"/>
                <a:gd name="T101" fmla="*/ 47 h 259"/>
                <a:gd name="T102" fmla="*/ 69 w 497"/>
                <a:gd name="T103" fmla="*/ 45 h 259"/>
                <a:gd name="T104" fmla="*/ 61 w 497"/>
                <a:gd name="T105" fmla="*/ 42 h 259"/>
                <a:gd name="T106" fmla="*/ 54 w 497"/>
                <a:gd name="T107" fmla="*/ 39 h 259"/>
                <a:gd name="T108" fmla="*/ 47 w 497"/>
                <a:gd name="T109" fmla="*/ 36 h 259"/>
                <a:gd name="T110" fmla="*/ 36 w 497"/>
                <a:gd name="T111" fmla="*/ 30 h 259"/>
                <a:gd name="T112" fmla="*/ 25 w 497"/>
                <a:gd name="T113" fmla="*/ 26 h 259"/>
                <a:gd name="T114" fmla="*/ 17 w 497"/>
                <a:gd name="T115" fmla="*/ 22 h 259"/>
                <a:gd name="T116" fmla="*/ 12 w 497"/>
                <a:gd name="T117" fmla="*/ 18 h 259"/>
                <a:gd name="T118" fmla="*/ 9 w 497"/>
                <a:gd name="T119" fmla="*/ 10 h 259"/>
                <a:gd name="T120" fmla="*/ 8 w 497"/>
                <a:gd name="T121" fmla="*/ 3 h 259"/>
                <a:gd name="T122" fmla="*/ 1 w 497"/>
                <a:gd name="T123" fmla="*/ 1 h 2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97" h="259">
                  <a:moveTo>
                    <a:pt x="2" y="5"/>
                  </a:moveTo>
                  <a:lnTo>
                    <a:pt x="2" y="7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36"/>
                  </a:lnTo>
                  <a:lnTo>
                    <a:pt x="2" y="48"/>
                  </a:lnTo>
                  <a:lnTo>
                    <a:pt x="5" y="63"/>
                  </a:lnTo>
                  <a:lnTo>
                    <a:pt x="12" y="79"/>
                  </a:lnTo>
                  <a:lnTo>
                    <a:pt x="22" y="94"/>
                  </a:lnTo>
                  <a:lnTo>
                    <a:pt x="27" y="101"/>
                  </a:lnTo>
                  <a:lnTo>
                    <a:pt x="34" y="106"/>
                  </a:lnTo>
                  <a:lnTo>
                    <a:pt x="45" y="113"/>
                  </a:lnTo>
                  <a:lnTo>
                    <a:pt x="53" y="120"/>
                  </a:lnTo>
                  <a:lnTo>
                    <a:pt x="63" y="123"/>
                  </a:lnTo>
                  <a:lnTo>
                    <a:pt x="72" y="130"/>
                  </a:lnTo>
                  <a:lnTo>
                    <a:pt x="82" y="137"/>
                  </a:lnTo>
                  <a:lnTo>
                    <a:pt x="96" y="142"/>
                  </a:lnTo>
                  <a:lnTo>
                    <a:pt x="106" y="146"/>
                  </a:lnTo>
                  <a:lnTo>
                    <a:pt x="118" y="151"/>
                  </a:lnTo>
                  <a:lnTo>
                    <a:pt x="129" y="154"/>
                  </a:lnTo>
                  <a:lnTo>
                    <a:pt x="142" y="159"/>
                  </a:lnTo>
                  <a:lnTo>
                    <a:pt x="153" y="165"/>
                  </a:lnTo>
                  <a:lnTo>
                    <a:pt x="165" y="170"/>
                  </a:lnTo>
                  <a:lnTo>
                    <a:pt x="175" y="173"/>
                  </a:lnTo>
                  <a:lnTo>
                    <a:pt x="189" y="178"/>
                  </a:lnTo>
                  <a:lnTo>
                    <a:pt x="195" y="182"/>
                  </a:lnTo>
                  <a:lnTo>
                    <a:pt x="206" y="185"/>
                  </a:lnTo>
                  <a:lnTo>
                    <a:pt x="214" y="189"/>
                  </a:lnTo>
                  <a:lnTo>
                    <a:pt x="223" y="194"/>
                  </a:lnTo>
                  <a:lnTo>
                    <a:pt x="231" y="197"/>
                  </a:lnTo>
                  <a:lnTo>
                    <a:pt x="240" y="201"/>
                  </a:lnTo>
                  <a:lnTo>
                    <a:pt x="249" y="206"/>
                  </a:lnTo>
                  <a:lnTo>
                    <a:pt x="257" y="211"/>
                  </a:lnTo>
                  <a:lnTo>
                    <a:pt x="271" y="218"/>
                  </a:lnTo>
                  <a:lnTo>
                    <a:pt x="286" y="223"/>
                  </a:lnTo>
                  <a:lnTo>
                    <a:pt x="295" y="226"/>
                  </a:lnTo>
                  <a:lnTo>
                    <a:pt x="303" y="230"/>
                  </a:lnTo>
                  <a:lnTo>
                    <a:pt x="314" y="233"/>
                  </a:lnTo>
                  <a:lnTo>
                    <a:pt x="322" y="237"/>
                  </a:lnTo>
                  <a:lnTo>
                    <a:pt x="331" y="237"/>
                  </a:lnTo>
                  <a:lnTo>
                    <a:pt x="341" y="240"/>
                  </a:lnTo>
                  <a:lnTo>
                    <a:pt x="350" y="240"/>
                  </a:lnTo>
                  <a:lnTo>
                    <a:pt x="362" y="243"/>
                  </a:lnTo>
                  <a:lnTo>
                    <a:pt x="370" y="243"/>
                  </a:lnTo>
                  <a:lnTo>
                    <a:pt x="379" y="247"/>
                  </a:lnTo>
                  <a:lnTo>
                    <a:pt x="389" y="247"/>
                  </a:lnTo>
                  <a:lnTo>
                    <a:pt x="399" y="249"/>
                  </a:lnTo>
                  <a:lnTo>
                    <a:pt x="408" y="249"/>
                  </a:lnTo>
                  <a:lnTo>
                    <a:pt x="417" y="250"/>
                  </a:lnTo>
                  <a:lnTo>
                    <a:pt x="425" y="252"/>
                  </a:lnTo>
                  <a:lnTo>
                    <a:pt x="432" y="254"/>
                  </a:lnTo>
                  <a:lnTo>
                    <a:pt x="446" y="255"/>
                  </a:lnTo>
                  <a:lnTo>
                    <a:pt x="456" y="259"/>
                  </a:lnTo>
                  <a:lnTo>
                    <a:pt x="456" y="252"/>
                  </a:lnTo>
                  <a:lnTo>
                    <a:pt x="459" y="242"/>
                  </a:lnTo>
                  <a:lnTo>
                    <a:pt x="465" y="226"/>
                  </a:lnTo>
                  <a:lnTo>
                    <a:pt x="471" y="211"/>
                  </a:lnTo>
                  <a:lnTo>
                    <a:pt x="480" y="194"/>
                  </a:lnTo>
                  <a:lnTo>
                    <a:pt x="487" y="182"/>
                  </a:lnTo>
                  <a:lnTo>
                    <a:pt x="494" y="173"/>
                  </a:lnTo>
                  <a:lnTo>
                    <a:pt x="497" y="170"/>
                  </a:lnTo>
                  <a:lnTo>
                    <a:pt x="494" y="170"/>
                  </a:lnTo>
                  <a:lnTo>
                    <a:pt x="487" y="168"/>
                  </a:lnTo>
                  <a:lnTo>
                    <a:pt x="477" y="163"/>
                  </a:lnTo>
                  <a:lnTo>
                    <a:pt x="465" y="159"/>
                  </a:lnTo>
                  <a:lnTo>
                    <a:pt x="454" y="156"/>
                  </a:lnTo>
                  <a:lnTo>
                    <a:pt x="447" y="154"/>
                  </a:lnTo>
                  <a:lnTo>
                    <a:pt x="439" y="151"/>
                  </a:lnTo>
                  <a:lnTo>
                    <a:pt x="430" y="149"/>
                  </a:lnTo>
                  <a:lnTo>
                    <a:pt x="420" y="146"/>
                  </a:lnTo>
                  <a:lnTo>
                    <a:pt x="410" y="144"/>
                  </a:lnTo>
                  <a:lnTo>
                    <a:pt x="401" y="141"/>
                  </a:lnTo>
                  <a:lnTo>
                    <a:pt x="393" y="139"/>
                  </a:lnTo>
                  <a:lnTo>
                    <a:pt x="381" y="137"/>
                  </a:lnTo>
                  <a:lnTo>
                    <a:pt x="370" y="135"/>
                  </a:lnTo>
                  <a:lnTo>
                    <a:pt x="360" y="134"/>
                  </a:lnTo>
                  <a:lnTo>
                    <a:pt x="350" y="132"/>
                  </a:lnTo>
                  <a:lnTo>
                    <a:pt x="339" y="130"/>
                  </a:lnTo>
                  <a:lnTo>
                    <a:pt x="329" y="129"/>
                  </a:lnTo>
                  <a:lnTo>
                    <a:pt x="317" y="127"/>
                  </a:lnTo>
                  <a:lnTo>
                    <a:pt x="309" y="125"/>
                  </a:lnTo>
                  <a:lnTo>
                    <a:pt x="298" y="122"/>
                  </a:lnTo>
                  <a:lnTo>
                    <a:pt x="286" y="120"/>
                  </a:lnTo>
                  <a:lnTo>
                    <a:pt x="276" y="117"/>
                  </a:lnTo>
                  <a:lnTo>
                    <a:pt x="267" y="113"/>
                  </a:lnTo>
                  <a:lnTo>
                    <a:pt x="255" y="108"/>
                  </a:lnTo>
                  <a:lnTo>
                    <a:pt x="245" y="105"/>
                  </a:lnTo>
                  <a:lnTo>
                    <a:pt x="235" y="99"/>
                  </a:lnTo>
                  <a:lnTo>
                    <a:pt x="225" y="94"/>
                  </a:lnTo>
                  <a:lnTo>
                    <a:pt x="213" y="87"/>
                  </a:lnTo>
                  <a:lnTo>
                    <a:pt x="202" y="81"/>
                  </a:lnTo>
                  <a:lnTo>
                    <a:pt x="190" y="74"/>
                  </a:lnTo>
                  <a:lnTo>
                    <a:pt x="182" y="65"/>
                  </a:lnTo>
                  <a:lnTo>
                    <a:pt x="173" y="58"/>
                  </a:lnTo>
                  <a:lnTo>
                    <a:pt x="163" y="50"/>
                  </a:lnTo>
                  <a:lnTo>
                    <a:pt x="154" y="43"/>
                  </a:lnTo>
                  <a:lnTo>
                    <a:pt x="147" y="36"/>
                  </a:lnTo>
                  <a:lnTo>
                    <a:pt x="132" y="21"/>
                  </a:lnTo>
                  <a:lnTo>
                    <a:pt x="122" y="10"/>
                  </a:lnTo>
                  <a:lnTo>
                    <a:pt x="115" y="2"/>
                  </a:lnTo>
                  <a:lnTo>
                    <a:pt x="113" y="0"/>
                  </a:lnTo>
                  <a:lnTo>
                    <a:pt x="60" y="5"/>
                  </a:lnTo>
                  <a:lnTo>
                    <a:pt x="62" y="7"/>
                  </a:lnTo>
                  <a:lnTo>
                    <a:pt x="69" y="14"/>
                  </a:lnTo>
                  <a:lnTo>
                    <a:pt x="81" y="28"/>
                  </a:lnTo>
                  <a:lnTo>
                    <a:pt x="98" y="43"/>
                  </a:lnTo>
                  <a:lnTo>
                    <a:pt x="105" y="50"/>
                  </a:lnTo>
                  <a:lnTo>
                    <a:pt x="113" y="58"/>
                  </a:lnTo>
                  <a:lnTo>
                    <a:pt x="123" y="65"/>
                  </a:lnTo>
                  <a:lnTo>
                    <a:pt x="132" y="75"/>
                  </a:lnTo>
                  <a:lnTo>
                    <a:pt x="142" y="82"/>
                  </a:lnTo>
                  <a:lnTo>
                    <a:pt x="151" y="91"/>
                  </a:lnTo>
                  <a:lnTo>
                    <a:pt x="161" y="99"/>
                  </a:lnTo>
                  <a:lnTo>
                    <a:pt x="173" y="106"/>
                  </a:lnTo>
                  <a:lnTo>
                    <a:pt x="182" y="111"/>
                  </a:lnTo>
                  <a:lnTo>
                    <a:pt x="190" y="117"/>
                  </a:lnTo>
                  <a:lnTo>
                    <a:pt x="201" y="122"/>
                  </a:lnTo>
                  <a:lnTo>
                    <a:pt x="209" y="125"/>
                  </a:lnTo>
                  <a:lnTo>
                    <a:pt x="218" y="129"/>
                  </a:lnTo>
                  <a:lnTo>
                    <a:pt x="226" y="132"/>
                  </a:lnTo>
                  <a:lnTo>
                    <a:pt x="235" y="135"/>
                  </a:lnTo>
                  <a:lnTo>
                    <a:pt x="243" y="139"/>
                  </a:lnTo>
                  <a:lnTo>
                    <a:pt x="252" y="139"/>
                  </a:lnTo>
                  <a:lnTo>
                    <a:pt x="259" y="142"/>
                  </a:lnTo>
                  <a:lnTo>
                    <a:pt x="267" y="144"/>
                  </a:lnTo>
                  <a:lnTo>
                    <a:pt x="278" y="147"/>
                  </a:lnTo>
                  <a:lnTo>
                    <a:pt x="285" y="149"/>
                  </a:lnTo>
                  <a:lnTo>
                    <a:pt x="295" y="153"/>
                  </a:lnTo>
                  <a:lnTo>
                    <a:pt x="303" y="154"/>
                  </a:lnTo>
                  <a:lnTo>
                    <a:pt x="314" y="156"/>
                  </a:lnTo>
                  <a:lnTo>
                    <a:pt x="321" y="156"/>
                  </a:lnTo>
                  <a:lnTo>
                    <a:pt x="329" y="159"/>
                  </a:lnTo>
                  <a:lnTo>
                    <a:pt x="338" y="159"/>
                  </a:lnTo>
                  <a:lnTo>
                    <a:pt x="346" y="163"/>
                  </a:lnTo>
                  <a:lnTo>
                    <a:pt x="355" y="165"/>
                  </a:lnTo>
                  <a:lnTo>
                    <a:pt x="363" y="166"/>
                  </a:lnTo>
                  <a:lnTo>
                    <a:pt x="372" y="168"/>
                  </a:lnTo>
                  <a:lnTo>
                    <a:pt x="379" y="170"/>
                  </a:lnTo>
                  <a:lnTo>
                    <a:pt x="393" y="173"/>
                  </a:lnTo>
                  <a:lnTo>
                    <a:pt x="403" y="177"/>
                  </a:lnTo>
                  <a:lnTo>
                    <a:pt x="408" y="178"/>
                  </a:lnTo>
                  <a:lnTo>
                    <a:pt x="411" y="180"/>
                  </a:lnTo>
                  <a:lnTo>
                    <a:pt x="403" y="206"/>
                  </a:lnTo>
                  <a:lnTo>
                    <a:pt x="398" y="204"/>
                  </a:lnTo>
                  <a:lnTo>
                    <a:pt x="389" y="202"/>
                  </a:lnTo>
                  <a:lnTo>
                    <a:pt x="381" y="201"/>
                  </a:lnTo>
                  <a:lnTo>
                    <a:pt x="374" y="201"/>
                  </a:lnTo>
                  <a:lnTo>
                    <a:pt x="363" y="199"/>
                  </a:lnTo>
                  <a:lnTo>
                    <a:pt x="355" y="199"/>
                  </a:lnTo>
                  <a:lnTo>
                    <a:pt x="343" y="195"/>
                  </a:lnTo>
                  <a:lnTo>
                    <a:pt x="331" y="194"/>
                  </a:lnTo>
                  <a:lnTo>
                    <a:pt x="321" y="190"/>
                  </a:lnTo>
                  <a:lnTo>
                    <a:pt x="310" y="189"/>
                  </a:lnTo>
                  <a:lnTo>
                    <a:pt x="298" y="185"/>
                  </a:lnTo>
                  <a:lnTo>
                    <a:pt x="286" y="183"/>
                  </a:lnTo>
                  <a:lnTo>
                    <a:pt x="274" y="180"/>
                  </a:lnTo>
                  <a:lnTo>
                    <a:pt x="266" y="178"/>
                  </a:lnTo>
                  <a:lnTo>
                    <a:pt x="252" y="173"/>
                  </a:lnTo>
                  <a:lnTo>
                    <a:pt x="242" y="170"/>
                  </a:lnTo>
                  <a:lnTo>
                    <a:pt x="233" y="166"/>
                  </a:lnTo>
                  <a:lnTo>
                    <a:pt x="223" y="163"/>
                  </a:lnTo>
                  <a:lnTo>
                    <a:pt x="213" y="158"/>
                  </a:lnTo>
                  <a:lnTo>
                    <a:pt x="204" y="154"/>
                  </a:lnTo>
                  <a:lnTo>
                    <a:pt x="194" y="151"/>
                  </a:lnTo>
                  <a:lnTo>
                    <a:pt x="187" y="147"/>
                  </a:lnTo>
                  <a:lnTo>
                    <a:pt x="170" y="139"/>
                  </a:lnTo>
                  <a:lnTo>
                    <a:pt x="154" y="129"/>
                  </a:lnTo>
                  <a:lnTo>
                    <a:pt x="141" y="122"/>
                  </a:lnTo>
                  <a:lnTo>
                    <a:pt x="127" y="117"/>
                  </a:lnTo>
                  <a:lnTo>
                    <a:pt x="113" y="108"/>
                  </a:lnTo>
                  <a:lnTo>
                    <a:pt x="99" y="105"/>
                  </a:lnTo>
                  <a:lnTo>
                    <a:pt x="87" y="99"/>
                  </a:lnTo>
                  <a:lnTo>
                    <a:pt x="77" y="94"/>
                  </a:lnTo>
                  <a:lnTo>
                    <a:pt x="65" y="89"/>
                  </a:lnTo>
                  <a:lnTo>
                    <a:pt x="58" y="84"/>
                  </a:lnTo>
                  <a:lnTo>
                    <a:pt x="50" y="77"/>
                  </a:lnTo>
                  <a:lnTo>
                    <a:pt x="46" y="72"/>
                  </a:lnTo>
                  <a:lnTo>
                    <a:pt x="39" y="60"/>
                  </a:lnTo>
                  <a:lnTo>
                    <a:pt x="34" y="50"/>
                  </a:lnTo>
                  <a:lnTo>
                    <a:pt x="33" y="40"/>
                  </a:lnTo>
                  <a:lnTo>
                    <a:pt x="33" y="29"/>
                  </a:lnTo>
                  <a:lnTo>
                    <a:pt x="31" y="21"/>
                  </a:lnTo>
                  <a:lnTo>
                    <a:pt x="31" y="14"/>
                  </a:lnTo>
                  <a:lnTo>
                    <a:pt x="31" y="9"/>
                  </a:lnTo>
                  <a:lnTo>
                    <a:pt x="33" y="9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05"/>
            <p:cNvSpPr>
              <a:spLocks/>
            </p:cNvSpPr>
            <p:nvPr/>
          </p:nvSpPr>
          <p:spPr bwMode="auto">
            <a:xfrm>
              <a:off x="4288" y="1549"/>
              <a:ext cx="44" cy="21"/>
            </a:xfrm>
            <a:custGeom>
              <a:avLst/>
              <a:gdLst>
                <a:gd name="T0" fmla="*/ 3 w 87"/>
                <a:gd name="T1" fmla="*/ 1 h 43"/>
                <a:gd name="T2" fmla="*/ 3 w 87"/>
                <a:gd name="T3" fmla="*/ 0 h 43"/>
                <a:gd name="T4" fmla="*/ 4 w 87"/>
                <a:gd name="T5" fmla="*/ 0 h 43"/>
                <a:gd name="T6" fmla="*/ 7 w 87"/>
                <a:gd name="T7" fmla="*/ 0 h 43"/>
                <a:gd name="T8" fmla="*/ 10 w 87"/>
                <a:gd name="T9" fmla="*/ 0 h 43"/>
                <a:gd name="T10" fmla="*/ 12 w 87"/>
                <a:gd name="T11" fmla="*/ 0 h 43"/>
                <a:gd name="T12" fmla="*/ 14 w 87"/>
                <a:gd name="T13" fmla="*/ 0 h 43"/>
                <a:gd name="T14" fmla="*/ 17 w 87"/>
                <a:gd name="T15" fmla="*/ 1 h 43"/>
                <a:gd name="T16" fmla="*/ 19 w 87"/>
                <a:gd name="T17" fmla="*/ 1 h 43"/>
                <a:gd name="T18" fmla="*/ 22 w 87"/>
                <a:gd name="T19" fmla="*/ 2 h 43"/>
                <a:gd name="T20" fmla="*/ 22 w 87"/>
                <a:gd name="T21" fmla="*/ 4 h 43"/>
                <a:gd name="T22" fmla="*/ 20 w 87"/>
                <a:gd name="T23" fmla="*/ 5 h 43"/>
                <a:gd name="T24" fmla="*/ 19 w 87"/>
                <a:gd name="T25" fmla="*/ 7 h 43"/>
                <a:gd name="T26" fmla="*/ 16 w 87"/>
                <a:gd name="T27" fmla="*/ 8 h 43"/>
                <a:gd name="T28" fmla="*/ 13 w 87"/>
                <a:gd name="T29" fmla="*/ 9 h 43"/>
                <a:gd name="T30" fmla="*/ 10 w 87"/>
                <a:gd name="T31" fmla="*/ 10 h 43"/>
                <a:gd name="T32" fmla="*/ 7 w 87"/>
                <a:gd name="T33" fmla="*/ 10 h 43"/>
                <a:gd name="T34" fmla="*/ 4 w 87"/>
                <a:gd name="T35" fmla="*/ 10 h 43"/>
                <a:gd name="T36" fmla="*/ 2 w 87"/>
                <a:gd name="T37" fmla="*/ 10 h 43"/>
                <a:gd name="T38" fmla="*/ 0 w 87"/>
                <a:gd name="T39" fmla="*/ 8 h 43"/>
                <a:gd name="T40" fmla="*/ 1 w 87"/>
                <a:gd name="T41" fmla="*/ 5 h 43"/>
                <a:gd name="T42" fmla="*/ 2 w 87"/>
                <a:gd name="T43" fmla="*/ 1 h 43"/>
                <a:gd name="T44" fmla="*/ 3 w 87"/>
                <a:gd name="T45" fmla="*/ 1 h 43"/>
                <a:gd name="T46" fmla="*/ 3 w 87"/>
                <a:gd name="T47" fmla="*/ 1 h 4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7" h="43">
                  <a:moveTo>
                    <a:pt x="12" y="4"/>
                  </a:moveTo>
                  <a:lnTo>
                    <a:pt x="12" y="2"/>
                  </a:lnTo>
                  <a:lnTo>
                    <a:pt x="15" y="2"/>
                  </a:lnTo>
                  <a:lnTo>
                    <a:pt x="25" y="0"/>
                  </a:lnTo>
                  <a:lnTo>
                    <a:pt x="39" y="0"/>
                  </a:lnTo>
                  <a:lnTo>
                    <a:pt x="46" y="0"/>
                  </a:lnTo>
                  <a:lnTo>
                    <a:pt x="56" y="2"/>
                  </a:lnTo>
                  <a:lnTo>
                    <a:pt x="65" y="4"/>
                  </a:lnTo>
                  <a:lnTo>
                    <a:pt x="75" y="7"/>
                  </a:lnTo>
                  <a:lnTo>
                    <a:pt x="85" y="11"/>
                  </a:lnTo>
                  <a:lnTo>
                    <a:pt x="87" y="19"/>
                  </a:lnTo>
                  <a:lnTo>
                    <a:pt x="80" y="23"/>
                  </a:lnTo>
                  <a:lnTo>
                    <a:pt x="73" y="28"/>
                  </a:lnTo>
                  <a:lnTo>
                    <a:pt x="61" y="33"/>
                  </a:lnTo>
                  <a:lnTo>
                    <a:pt x="51" y="38"/>
                  </a:lnTo>
                  <a:lnTo>
                    <a:pt x="37" y="40"/>
                  </a:lnTo>
                  <a:lnTo>
                    <a:pt x="27" y="43"/>
                  </a:lnTo>
                  <a:lnTo>
                    <a:pt x="15" y="43"/>
                  </a:lnTo>
                  <a:lnTo>
                    <a:pt x="8" y="43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8" y="7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6"/>
            <p:cNvSpPr>
              <a:spLocks/>
            </p:cNvSpPr>
            <p:nvPr/>
          </p:nvSpPr>
          <p:spPr bwMode="auto">
            <a:xfrm>
              <a:off x="4255" y="1378"/>
              <a:ext cx="206" cy="130"/>
            </a:xfrm>
            <a:custGeom>
              <a:avLst/>
              <a:gdLst>
                <a:gd name="T0" fmla="*/ 0 w 413"/>
                <a:gd name="T1" fmla="*/ 24 h 261"/>
                <a:gd name="T2" fmla="*/ 52 w 413"/>
                <a:gd name="T3" fmla="*/ 14 h 261"/>
                <a:gd name="T4" fmla="*/ 84 w 413"/>
                <a:gd name="T5" fmla="*/ 0 h 261"/>
                <a:gd name="T6" fmla="*/ 88 w 413"/>
                <a:gd name="T7" fmla="*/ 19 h 261"/>
                <a:gd name="T8" fmla="*/ 103 w 413"/>
                <a:gd name="T9" fmla="*/ 40 h 261"/>
                <a:gd name="T10" fmla="*/ 38 w 413"/>
                <a:gd name="T11" fmla="*/ 59 h 261"/>
                <a:gd name="T12" fmla="*/ 0 w 413"/>
                <a:gd name="T13" fmla="*/ 65 h 261"/>
                <a:gd name="T14" fmla="*/ 11 w 413"/>
                <a:gd name="T15" fmla="*/ 54 h 261"/>
                <a:gd name="T16" fmla="*/ 39 w 413"/>
                <a:gd name="T17" fmla="*/ 50 h 261"/>
                <a:gd name="T18" fmla="*/ 88 w 413"/>
                <a:gd name="T19" fmla="*/ 35 h 261"/>
                <a:gd name="T20" fmla="*/ 82 w 413"/>
                <a:gd name="T21" fmla="*/ 22 h 261"/>
                <a:gd name="T22" fmla="*/ 78 w 413"/>
                <a:gd name="T23" fmla="*/ 8 h 261"/>
                <a:gd name="T24" fmla="*/ 43 w 413"/>
                <a:gd name="T25" fmla="*/ 23 h 261"/>
                <a:gd name="T26" fmla="*/ 4 w 413"/>
                <a:gd name="T27" fmla="*/ 34 h 261"/>
                <a:gd name="T28" fmla="*/ 0 w 413"/>
                <a:gd name="T29" fmla="*/ 24 h 261"/>
                <a:gd name="T30" fmla="*/ 0 w 413"/>
                <a:gd name="T31" fmla="*/ 24 h 26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13" h="261">
                  <a:moveTo>
                    <a:pt x="0" y="98"/>
                  </a:moveTo>
                  <a:lnTo>
                    <a:pt x="209" y="58"/>
                  </a:lnTo>
                  <a:lnTo>
                    <a:pt x="339" y="0"/>
                  </a:lnTo>
                  <a:lnTo>
                    <a:pt x="353" y="77"/>
                  </a:lnTo>
                  <a:lnTo>
                    <a:pt x="413" y="161"/>
                  </a:lnTo>
                  <a:lnTo>
                    <a:pt x="154" y="237"/>
                  </a:lnTo>
                  <a:lnTo>
                    <a:pt x="1" y="261"/>
                  </a:lnTo>
                  <a:lnTo>
                    <a:pt x="44" y="216"/>
                  </a:lnTo>
                  <a:lnTo>
                    <a:pt x="159" y="202"/>
                  </a:lnTo>
                  <a:lnTo>
                    <a:pt x="353" y="142"/>
                  </a:lnTo>
                  <a:lnTo>
                    <a:pt x="329" y="89"/>
                  </a:lnTo>
                  <a:lnTo>
                    <a:pt x="315" y="34"/>
                  </a:lnTo>
                  <a:lnTo>
                    <a:pt x="173" y="94"/>
                  </a:lnTo>
                  <a:lnTo>
                    <a:pt x="17" y="136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07"/>
            <p:cNvSpPr>
              <a:spLocks/>
            </p:cNvSpPr>
            <p:nvPr/>
          </p:nvSpPr>
          <p:spPr bwMode="auto">
            <a:xfrm>
              <a:off x="4255" y="1427"/>
              <a:ext cx="22" cy="81"/>
            </a:xfrm>
            <a:custGeom>
              <a:avLst/>
              <a:gdLst>
                <a:gd name="T0" fmla="*/ 0 w 44"/>
                <a:gd name="T1" fmla="*/ 0 h 163"/>
                <a:gd name="T2" fmla="*/ 1 w 44"/>
                <a:gd name="T3" fmla="*/ 40 h 163"/>
                <a:gd name="T4" fmla="*/ 11 w 44"/>
                <a:gd name="T5" fmla="*/ 29 h 163"/>
                <a:gd name="T6" fmla="*/ 10 w 44"/>
                <a:gd name="T7" fmla="*/ 4 h 163"/>
                <a:gd name="T8" fmla="*/ 0 w 44"/>
                <a:gd name="T9" fmla="*/ 0 h 163"/>
                <a:gd name="T10" fmla="*/ 0 w 44"/>
                <a:gd name="T11" fmla="*/ 0 h 1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" h="163">
                  <a:moveTo>
                    <a:pt x="0" y="0"/>
                  </a:moveTo>
                  <a:lnTo>
                    <a:pt x="1" y="163"/>
                  </a:lnTo>
                  <a:lnTo>
                    <a:pt x="44" y="118"/>
                  </a:lnTo>
                  <a:lnTo>
                    <a:pt x="39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8"/>
            <p:cNvSpPr>
              <a:spLocks/>
            </p:cNvSpPr>
            <p:nvPr/>
          </p:nvSpPr>
          <p:spPr bwMode="auto">
            <a:xfrm>
              <a:off x="4426" y="1412"/>
              <a:ext cx="95" cy="52"/>
            </a:xfrm>
            <a:custGeom>
              <a:avLst/>
              <a:gdLst>
                <a:gd name="T0" fmla="*/ 1 w 188"/>
                <a:gd name="T1" fmla="*/ 8 h 105"/>
                <a:gd name="T2" fmla="*/ 3 w 188"/>
                <a:gd name="T3" fmla="*/ 6 h 105"/>
                <a:gd name="T4" fmla="*/ 8 w 188"/>
                <a:gd name="T5" fmla="*/ 3 h 105"/>
                <a:gd name="T6" fmla="*/ 14 w 188"/>
                <a:gd name="T7" fmla="*/ 0 h 105"/>
                <a:gd name="T8" fmla="*/ 22 w 188"/>
                <a:gd name="T9" fmla="*/ 0 h 105"/>
                <a:gd name="T10" fmla="*/ 28 w 188"/>
                <a:gd name="T11" fmla="*/ 0 h 105"/>
                <a:gd name="T12" fmla="*/ 33 w 188"/>
                <a:gd name="T13" fmla="*/ 1 h 105"/>
                <a:gd name="T14" fmla="*/ 39 w 188"/>
                <a:gd name="T15" fmla="*/ 3 h 105"/>
                <a:gd name="T16" fmla="*/ 45 w 188"/>
                <a:gd name="T17" fmla="*/ 6 h 105"/>
                <a:gd name="T18" fmla="*/ 48 w 188"/>
                <a:gd name="T19" fmla="*/ 7 h 105"/>
                <a:gd name="T20" fmla="*/ 48 w 188"/>
                <a:gd name="T21" fmla="*/ 11 h 105"/>
                <a:gd name="T22" fmla="*/ 48 w 188"/>
                <a:gd name="T23" fmla="*/ 17 h 105"/>
                <a:gd name="T24" fmla="*/ 48 w 188"/>
                <a:gd name="T25" fmla="*/ 23 h 105"/>
                <a:gd name="T26" fmla="*/ 46 w 188"/>
                <a:gd name="T27" fmla="*/ 25 h 105"/>
                <a:gd name="T28" fmla="*/ 42 w 188"/>
                <a:gd name="T29" fmla="*/ 25 h 105"/>
                <a:gd name="T30" fmla="*/ 37 w 188"/>
                <a:gd name="T31" fmla="*/ 24 h 105"/>
                <a:gd name="T32" fmla="*/ 30 w 188"/>
                <a:gd name="T33" fmla="*/ 23 h 105"/>
                <a:gd name="T34" fmla="*/ 22 w 188"/>
                <a:gd name="T35" fmla="*/ 22 h 105"/>
                <a:gd name="T36" fmla="*/ 15 w 188"/>
                <a:gd name="T37" fmla="*/ 21 h 105"/>
                <a:gd name="T38" fmla="*/ 11 w 188"/>
                <a:gd name="T39" fmla="*/ 20 h 105"/>
                <a:gd name="T40" fmla="*/ 9 w 188"/>
                <a:gd name="T41" fmla="*/ 19 h 105"/>
                <a:gd name="T42" fmla="*/ 5 w 188"/>
                <a:gd name="T43" fmla="*/ 15 h 105"/>
                <a:gd name="T44" fmla="*/ 9 w 188"/>
                <a:gd name="T45" fmla="*/ 12 h 105"/>
                <a:gd name="T46" fmla="*/ 15 w 188"/>
                <a:gd name="T47" fmla="*/ 13 h 105"/>
                <a:gd name="T48" fmla="*/ 21 w 188"/>
                <a:gd name="T49" fmla="*/ 13 h 105"/>
                <a:gd name="T50" fmla="*/ 28 w 188"/>
                <a:gd name="T51" fmla="*/ 15 h 105"/>
                <a:gd name="T52" fmla="*/ 34 w 188"/>
                <a:gd name="T53" fmla="*/ 16 h 105"/>
                <a:gd name="T54" fmla="*/ 37 w 188"/>
                <a:gd name="T55" fmla="*/ 18 h 105"/>
                <a:gd name="T56" fmla="*/ 40 w 188"/>
                <a:gd name="T57" fmla="*/ 18 h 105"/>
                <a:gd name="T58" fmla="*/ 42 w 188"/>
                <a:gd name="T59" fmla="*/ 9 h 105"/>
                <a:gd name="T60" fmla="*/ 39 w 188"/>
                <a:gd name="T61" fmla="*/ 8 h 105"/>
                <a:gd name="T62" fmla="*/ 35 w 188"/>
                <a:gd name="T63" fmla="*/ 7 h 105"/>
                <a:gd name="T64" fmla="*/ 29 w 188"/>
                <a:gd name="T65" fmla="*/ 7 h 105"/>
                <a:gd name="T66" fmla="*/ 24 w 188"/>
                <a:gd name="T67" fmla="*/ 7 h 105"/>
                <a:gd name="T68" fmla="*/ 18 w 188"/>
                <a:gd name="T69" fmla="*/ 7 h 105"/>
                <a:gd name="T70" fmla="*/ 13 w 188"/>
                <a:gd name="T71" fmla="*/ 8 h 105"/>
                <a:gd name="T72" fmla="*/ 8 w 188"/>
                <a:gd name="T73" fmla="*/ 9 h 105"/>
                <a:gd name="T74" fmla="*/ 5 w 188"/>
                <a:gd name="T75" fmla="*/ 10 h 105"/>
                <a:gd name="T76" fmla="*/ 2 w 188"/>
                <a:gd name="T77" fmla="*/ 11 h 105"/>
                <a:gd name="T78" fmla="*/ 0 w 188"/>
                <a:gd name="T79" fmla="*/ 9 h 105"/>
                <a:gd name="T80" fmla="*/ 1 w 188"/>
                <a:gd name="T81" fmla="*/ 9 h 10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88" h="105">
                  <a:moveTo>
                    <a:pt x="1" y="38"/>
                  </a:moveTo>
                  <a:lnTo>
                    <a:pt x="1" y="34"/>
                  </a:lnTo>
                  <a:lnTo>
                    <a:pt x="5" y="31"/>
                  </a:lnTo>
                  <a:lnTo>
                    <a:pt x="10" y="27"/>
                  </a:lnTo>
                  <a:lnTo>
                    <a:pt x="18" y="22"/>
                  </a:lnTo>
                  <a:lnTo>
                    <a:pt x="29" y="14"/>
                  </a:lnTo>
                  <a:lnTo>
                    <a:pt x="42" y="10"/>
                  </a:lnTo>
                  <a:lnTo>
                    <a:pt x="54" y="3"/>
                  </a:lnTo>
                  <a:lnTo>
                    <a:pt x="72" y="2"/>
                  </a:lnTo>
                  <a:lnTo>
                    <a:pt x="87" y="0"/>
                  </a:lnTo>
                  <a:lnTo>
                    <a:pt x="104" y="2"/>
                  </a:lnTo>
                  <a:lnTo>
                    <a:pt x="111" y="2"/>
                  </a:lnTo>
                  <a:lnTo>
                    <a:pt x="121" y="5"/>
                  </a:lnTo>
                  <a:lnTo>
                    <a:pt x="128" y="7"/>
                  </a:lnTo>
                  <a:lnTo>
                    <a:pt x="138" y="10"/>
                  </a:lnTo>
                  <a:lnTo>
                    <a:pt x="152" y="14"/>
                  </a:lnTo>
                  <a:lnTo>
                    <a:pt x="168" y="19"/>
                  </a:lnTo>
                  <a:lnTo>
                    <a:pt x="178" y="24"/>
                  </a:lnTo>
                  <a:lnTo>
                    <a:pt x="188" y="29"/>
                  </a:lnTo>
                  <a:lnTo>
                    <a:pt x="188" y="36"/>
                  </a:lnTo>
                  <a:lnTo>
                    <a:pt x="188" y="45"/>
                  </a:lnTo>
                  <a:lnTo>
                    <a:pt x="188" y="60"/>
                  </a:lnTo>
                  <a:lnTo>
                    <a:pt x="188" y="70"/>
                  </a:lnTo>
                  <a:lnTo>
                    <a:pt x="188" y="84"/>
                  </a:lnTo>
                  <a:lnTo>
                    <a:pt x="188" y="94"/>
                  </a:lnTo>
                  <a:lnTo>
                    <a:pt x="188" y="105"/>
                  </a:lnTo>
                  <a:lnTo>
                    <a:pt x="183" y="103"/>
                  </a:lnTo>
                  <a:lnTo>
                    <a:pt x="173" y="103"/>
                  </a:lnTo>
                  <a:lnTo>
                    <a:pt x="164" y="101"/>
                  </a:lnTo>
                  <a:lnTo>
                    <a:pt x="156" y="101"/>
                  </a:lnTo>
                  <a:lnTo>
                    <a:pt x="144" y="99"/>
                  </a:lnTo>
                  <a:lnTo>
                    <a:pt x="133" y="98"/>
                  </a:lnTo>
                  <a:lnTo>
                    <a:pt x="116" y="94"/>
                  </a:lnTo>
                  <a:lnTo>
                    <a:pt x="101" y="91"/>
                  </a:lnTo>
                  <a:lnTo>
                    <a:pt x="85" y="89"/>
                  </a:lnTo>
                  <a:lnTo>
                    <a:pt x="72" y="87"/>
                  </a:lnTo>
                  <a:lnTo>
                    <a:pt x="58" y="84"/>
                  </a:lnTo>
                  <a:lnTo>
                    <a:pt x="49" y="82"/>
                  </a:lnTo>
                  <a:lnTo>
                    <a:pt x="42" y="82"/>
                  </a:lnTo>
                  <a:lnTo>
                    <a:pt x="41" y="82"/>
                  </a:lnTo>
                  <a:lnTo>
                    <a:pt x="34" y="77"/>
                  </a:lnTo>
                  <a:lnTo>
                    <a:pt x="27" y="70"/>
                  </a:lnTo>
                  <a:lnTo>
                    <a:pt x="20" y="60"/>
                  </a:lnTo>
                  <a:lnTo>
                    <a:pt x="27" y="55"/>
                  </a:lnTo>
                  <a:lnTo>
                    <a:pt x="34" y="51"/>
                  </a:lnTo>
                  <a:lnTo>
                    <a:pt x="46" y="51"/>
                  </a:lnTo>
                  <a:lnTo>
                    <a:pt x="58" y="53"/>
                  </a:lnTo>
                  <a:lnTo>
                    <a:pt x="72" y="55"/>
                  </a:lnTo>
                  <a:lnTo>
                    <a:pt x="84" y="55"/>
                  </a:lnTo>
                  <a:lnTo>
                    <a:pt x="97" y="58"/>
                  </a:lnTo>
                  <a:lnTo>
                    <a:pt x="111" y="60"/>
                  </a:lnTo>
                  <a:lnTo>
                    <a:pt x="125" y="63"/>
                  </a:lnTo>
                  <a:lnTo>
                    <a:pt x="132" y="65"/>
                  </a:lnTo>
                  <a:lnTo>
                    <a:pt x="140" y="69"/>
                  </a:lnTo>
                  <a:lnTo>
                    <a:pt x="144" y="72"/>
                  </a:lnTo>
                  <a:lnTo>
                    <a:pt x="149" y="75"/>
                  </a:lnTo>
                  <a:lnTo>
                    <a:pt x="156" y="75"/>
                  </a:lnTo>
                  <a:lnTo>
                    <a:pt x="161" y="75"/>
                  </a:lnTo>
                  <a:lnTo>
                    <a:pt x="166" y="38"/>
                  </a:lnTo>
                  <a:lnTo>
                    <a:pt x="159" y="34"/>
                  </a:lnTo>
                  <a:lnTo>
                    <a:pt x="154" y="33"/>
                  </a:lnTo>
                  <a:lnTo>
                    <a:pt x="144" y="31"/>
                  </a:lnTo>
                  <a:lnTo>
                    <a:pt x="137" y="31"/>
                  </a:lnTo>
                  <a:lnTo>
                    <a:pt x="126" y="29"/>
                  </a:lnTo>
                  <a:lnTo>
                    <a:pt x="114" y="29"/>
                  </a:lnTo>
                  <a:lnTo>
                    <a:pt x="104" y="29"/>
                  </a:lnTo>
                  <a:lnTo>
                    <a:pt x="94" y="31"/>
                  </a:lnTo>
                  <a:lnTo>
                    <a:pt x="80" y="31"/>
                  </a:lnTo>
                  <a:lnTo>
                    <a:pt x="70" y="31"/>
                  </a:lnTo>
                  <a:lnTo>
                    <a:pt x="58" y="33"/>
                  </a:lnTo>
                  <a:lnTo>
                    <a:pt x="49" y="34"/>
                  </a:lnTo>
                  <a:lnTo>
                    <a:pt x="39" y="36"/>
                  </a:lnTo>
                  <a:lnTo>
                    <a:pt x="32" y="38"/>
                  </a:lnTo>
                  <a:lnTo>
                    <a:pt x="24" y="39"/>
                  </a:lnTo>
                  <a:lnTo>
                    <a:pt x="20" y="43"/>
                  </a:lnTo>
                  <a:lnTo>
                    <a:pt x="12" y="45"/>
                  </a:lnTo>
                  <a:lnTo>
                    <a:pt x="5" y="45"/>
                  </a:lnTo>
                  <a:lnTo>
                    <a:pt x="1" y="45"/>
                  </a:lnTo>
                  <a:lnTo>
                    <a:pt x="0" y="39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9"/>
            <p:cNvSpPr>
              <a:spLocks/>
            </p:cNvSpPr>
            <p:nvPr/>
          </p:nvSpPr>
          <p:spPr bwMode="auto">
            <a:xfrm>
              <a:off x="4376" y="1465"/>
              <a:ext cx="135" cy="65"/>
            </a:xfrm>
            <a:custGeom>
              <a:avLst/>
              <a:gdLst>
                <a:gd name="T0" fmla="*/ 0 w 271"/>
                <a:gd name="T1" fmla="*/ 6 h 129"/>
                <a:gd name="T2" fmla="*/ 0 w 271"/>
                <a:gd name="T3" fmla="*/ 9 h 129"/>
                <a:gd name="T4" fmla="*/ 0 w 271"/>
                <a:gd name="T5" fmla="*/ 15 h 129"/>
                <a:gd name="T6" fmla="*/ 1 w 271"/>
                <a:gd name="T7" fmla="*/ 21 h 129"/>
                <a:gd name="T8" fmla="*/ 4 w 271"/>
                <a:gd name="T9" fmla="*/ 26 h 129"/>
                <a:gd name="T10" fmla="*/ 9 w 271"/>
                <a:gd name="T11" fmla="*/ 29 h 129"/>
                <a:gd name="T12" fmla="*/ 15 w 271"/>
                <a:gd name="T13" fmla="*/ 31 h 129"/>
                <a:gd name="T14" fmla="*/ 22 w 271"/>
                <a:gd name="T15" fmla="*/ 32 h 129"/>
                <a:gd name="T16" fmla="*/ 28 w 271"/>
                <a:gd name="T17" fmla="*/ 33 h 129"/>
                <a:gd name="T18" fmla="*/ 33 w 271"/>
                <a:gd name="T19" fmla="*/ 33 h 129"/>
                <a:gd name="T20" fmla="*/ 38 w 271"/>
                <a:gd name="T21" fmla="*/ 32 h 129"/>
                <a:gd name="T22" fmla="*/ 43 w 271"/>
                <a:gd name="T23" fmla="*/ 32 h 129"/>
                <a:gd name="T24" fmla="*/ 48 w 271"/>
                <a:gd name="T25" fmla="*/ 31 h 129"/>
                <a:gd name="T26" fmla="*/ 52 w 271"/>
                <a:gd name="T27" fmla="*/ 29 h 129"/>
                <a:gd name="T28" fmla="*/ 57 w 271"/>
                <a:gd name="T29" fmla="*/ 27 h 129"/>
                <a:gd name="T30" fmla="*/ 61 w 271"/>
                <a:gd name="T31" fmla="*/ 25 h 129"/>
                <a:gd name="T32" fmla="*/ 65 w 271"/>
                <a:gd name="T33" fmla="*/ 20 h 129"/>
                <a:gd name="T34" fmla="*/ 67 w 271"/>
                <a:gd name="T35" fmla="*/ 14 h 129"/>
                <a:gd name="T36" fmla="*/ 67 w 271"/>
                <a:gd name="T37" fmla="*/ 12 h 129"/>
                <a:gd name="T38" fmla="*/ 64 w 271"/>
                <a:gd name="T39" fmla="*/ 13 h 129"/>
                <a:gd name="T40" fmla="*/ 60 w 271"/>
                <a:gd name="T41" fmla="*/ 14 h 129"/>
                <a:gd name="T42" fmla="*/ 54 w 271"/>
                <a:gd name="T43" fmla="*/ 15 h 129"/>
                <a:gd name="T44" fmla="*/ 48 w 271"/>
                <a:gd name="T45" fmla="*/ 15 h 129"/>
                <a:gd name="T46" fmla="*/ 41 w 271"/>
                <a:gd name="T47" fmla="*/ 15 h 129"/>
                <a:gd name="T48" fmla="*/ 36 w 271"/>
                <a:gd name="T49" fmla="*/ 13 h 129"/>
                <a:gd name="T50" fmla="*/ 31 w 271"/>
                <a:gd name="T51" fmla="*/ 12 h 129"/>
                <a:gd name="T52" fmla="*/ 28 w 271"/>
                <a:gd name="T53" fmla="*/ 7 h 129"/>
                <a:gd name="T54" fmla="*/ 26 w 271"/>
                <a:gd name="T55" fmla="*/ 1 h 129"/>
                <a:gd name="T56" fmla="*/ 17 w 271"/>
                <a:gd name="T57" fmla="*/ 3 h 129"/>
                <a:gd name="T58" fmla="*/ 18 w 271"/>
                <a:gd name="T59" fmla="*/ 5 h 129"/>
                <a:gd name="T60" fmla="*/ 19 w 271"/>
                <a:gd name="T61" fmla="*/ 9 h 129"/>
                <a:gd name="T62" fmla="*/ 23 w 271"/>
                <a:gd name="T63" fmla="*/ 14 h 129"/>
                <a:gd name="T64" fmla="*/ 28 w 271"/>
                <a:gd name="T65" fmla="*/ 18 h 129"/>
                <a:gd name="T66" fmla="*/ 33 w 271"/>
                <a:gd name="T67" fmla="*/ 20 h 129"/>
                <a:gd name="T68" fmla="*/ 40 w 271"/>
                <a:gd name="T69" fmla="*/ 21 h 129"/>
                <a:gd name="T70" fmla="*/ 45 w 271"/>
                <a:gd name="T71" fmla="*/ 21 h 129"/>
                <a:gd name="T72" fmla="*/ 51 w 271"/>
                <a:gd name="T73" fmla="*/ 21 h 129"/>
                <a:gd name="T74" fmla="*/ 55 w 271"/>
                <a:gd name="T75" fmla="*/ 20 h 129"/>
                <a:gd name="T76" fmla="*/ 59 w 271"/>
                <a:gd name="T77" fmla="*/ 18 h 129"/>
                <a:gd name="T78" fmla="*/ 58 w 271"/>
                <a:gd name="T79" fmla="*/ 19 h 129"/>
                <a:gd name="T80" fmla="*/ 54 w 271"/>
                <a:gd name="T81" fmla="*/ 23 h 129"/>
                <a:gd name="T82" fmla="*/ 49 w 271"/>
                <a:gd name="T83" fmla="*/ 25 h 129"/>
                <a:gd name="T84" fmla="*/ 45 w 271"/>
                <a:gd name="T85" fmla="*/ 27 h 129"/>
                <a:gd name="T86" fmla="*/ 39 w 271"/>
                <a:gd name="T87" fmla="*/ 27 h 129"/>
                <a:gd name="T88" fmla="*/ 33 w 271"/>
                <a:gd name="T89" fmla="*/ 27 h 129"/>
                <a:gd name="T90" fmla="*/ 28 w 271"/>
                <a:gd name="T91" fmla="*/ 26 h 129"/>
                <a:gd name="T92" fmla="*/ 22 w 271"/>
                <a:gd name="T93" fmla="*/ 25 h 129"/>
                <a:gd name="T94" fmla="*/ 18 w 271"/>
                <a:gd name="T95" fmla="*/ 24 h 129"/>
                <a:gd name="T96" fmla="*/ 11 w 271"/>
                <a:gd name="T97" fmla="*/ 21 h 129"/>
                <a:gd name="T98" fmla="*/ 8 w 271"/>
                <a:gd name="T99" fmla="*/ 16 h 129"/>
                <a:gd name="T100" fmla="*/ 7 w 271"/>
                <a:gd name="T101" fmla="*/ 12 h 129"/>
                <a:gd name="T102" fmla="*/ 7 w 271"/>
                <a:gd name="T103" fmla="*/ 8 h 129"/>
                <a:gd name="T104" fmla="*/ 7 w 271"/>
                <a:gd name="T105" fmla="*/ 5 h 129"/>
                <a:gd name="T106" fmla="*/ 1 w 271"/>
                <a:gd name="T107" fmla="*/ 6 h 12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71" h="129">
                  <a:moveTo>
                    <a:pt x="4" y="22"/>
                  </a:moveTo>
                  <a:lnTo>
                    <a:pt x="2" y="22"/>
                  </a:lnTo>
                  <a:lnTo>
                    <a:pt x="2" y="29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0" y="58"/>
                  </a:lnTo>
                  <a:lnTo>
                    <a:pt x="2" y="70"/>
                  </a:lnTo>
                  <a:lnTo>
                    <a:pt x="6" y="81"/>
                  </a:lnTo>
                  <a:lnTo>
                    <a:pt x="11" y="94"/>
                  </a:lnTo>
                  <a:lnTo>
                    <a:pt x="18" y="101"/>
                  </a:lnTo>
                  <a:lnTo>
                    <a:pt x="26" y="110"/>
                  </a:lnTo>
                  <a:lnTo>
                    <a:pt x="38" y="113"/>
                  </a:lnTo>
                  <a:lnTo>
                    <a:pt x="50" y="120"/>
                  </a:lnTo>
                  <a:lnTo>
                    <a:pt x="62" y="122"/>
                  </a:lnTo>
                  <a:lnTo>
                    <a:pt x="76" y="125"/>
                  </a:lnTo>
                  <a:lnTo>
                    <a:pt x="88" y="125"/>
                  </a:lnTo>
                  <a:lnTo>
                    <a:pt x="103" y="129"/>
                  </a:lnTo>
                  <a:lnTo>
                    <a:pt x="114" y="129"/>
                  </a:lnTo>
                  <a:lnTo>
                    <a:pt x="126" y="129"/>
                  </a:lnTo>
                  <a:lnTo>
                    <a:pt x="134" y="129"/>
                  </a:lnTo>
                  <a:lnTo>
                    <a:pt x="146" y="129"/>
                  </a:lnTo>
                  <a:lnTo>
                    <a:pt x="155" y="127"/>
                  </a:lnTo>
                  <a:lnTo>
                    <a:pt x="165" y="125"/>
                  </a:lnTo>
                  <a:lnTo>
                    <a:pt x="174" y="125"/>
                  </a:lnTo>
                  <a:lnTo>
                    <a:pt x="182" y="125"/>
                  </a:lnTo>
                  <a:lnTo>
                    <a:pt x="192" y="122"/>
                  </a:lnTo>
                  <a:lnTo>
                    <a:pt x="201" y="118"/>
                  </a:lnTo>
                  <a:lnTo>
                    <a:pt x="211" y="115"/>
                  </a:lnTo>
                  <a:lnTo>
                    <a:pt x="222" y="111"/>
                  </a:lnTo>
                  <a:lnTo>
                    <a:pt x="230" y="108"/>
                  </a:lnTo>
                  <a:lnTo>
                    <a:pt x="239" y="103"/>
                  </a:lnTo>
                  <a:lnTo>
                    <a:pt x="244" y="98"/>
                  </a:lnTo>
                  <a:lnTo>
                    <a:pt x="252" y="94"/>
                  </a:lnTo>
                  <a:lnTo>
                    <a:pt x="261" y="79"/>
                  </a:lnTo>
                  <a:lnTo>
                    <a:pt x="266" y="65"/>
                  </a:lnTo>
                  <a:lnTo>
                    <a:pt x="270" y="55"/>
                  </a:lnTo>
                  <a:lnTo>
                    <a:pt x="271" y="48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9" y="50"/>
                  </a:lnTo>
                  <a:lnTo>
                    <a:pt x="251" y="53"/>
                  </a:lnTo>
                  <a:lnTo>
                    <a:pt x="240" y="53"/>
                  </a:lnTo>
                  <a:lnTo>
                    <a:pt x="230" y="57"/>
                  </a:lnTo>
                  <a:lnTo>
                    <a:pt x="218" y="57"/>
                  </a:lnTo>
                  <a:lnTo>
                    <a:pt x="208" y="60"/>
                  </a:lnTo>
                  <a:lnTo>
                    <a:pt x="194" y="60"/>
                  </a:lnTo>
                  <a:lnTo>
                    <a:pt x="182" y="60"/>
                  </a:lnTo>
                  <a:lnTo>
                    <a:pt x="167" y="58"/>
                  </a:lnTo>
                  <a:lnTo>
                    <a:pt x="158" y="57"/>
                  </a:lnTo>
                  <a:lnTo>
                    <a:pt x="146" y="51"/>
                  </a:lnTo>
                  <a:lnTo>
                    <a:pt x="136" y="48"/>
                  </a:lnTo>
                  <a:lnTo>
                    <a:pt x="127" y="45"/>
                  </a:lnTo>
                  <a:lnTo>
                    <a:pt x="122" y="39"/>
                  </a:lnTo>
                  <a:lnTo>
                    <a:pt x="112" y="26"/>
                  </a:lnTo>
                  <a:lnTo>
                    <a:pt x="107" y="14"/>
                  </a:lnTo>
                  <a:lnTo>
                    <a:pt x="105" y="3"/>
                  </a:lnTo>
                  <a:lnTo>
                    <a:pt x="105" y="0"/>
                  </a:lnTo>
                  <a:lnTo>
                    <a:pt x="71" y="9"/>
                  </a:lnTo>
                  <a:lnTo>
                    <a:pt x="71" y="14"/>
                  </a:lnTo>
                  <a:lnTo>
                    <a:pt x="72" y="19"/>
                  </a:lnTo>
                  <a:lnTo>
                    <a:pt x="76" y="29"/>
                  </a:lnTo>
                  <a:lnTo>
                    <a:pt x="79" y="36"/>
                  </a:lnTo>
                  <a:lnTo>
                    <a:pt x="86" y="46"/>
                  </a:lnTo>
                  <a:lnTo>
                    <a:pt x="93" y="55"/>
                  </a:lnTo>
                  <a:lnTo>
                    <a:pt x="103" y="63"/>
                  </a:lnTo>
                  <a:lnTo>
                    <a:pt x="112" y="69"/>
                  </a:lnTo>
                  <a:lnTo>
                    <a:pt x="122" y="75"/>
                  </a:lnTo>
                  <a:lnTo>
                    <a:pt x="134" y="79"/>
                  </a:lnTo>
                  <a:lnTo>
                    <a:pt x="148" y="82"/>
                  </a:lnTo>
                  <a:lnTo>
                    <a:pt x="160" y="82"/>
                  </a:lnTo>
                  <a:lnTo>
                    <a:pt x="172" y="84"/>
                  </a:lnTo>
                  <a:lnTo>
                    <a:pt x="182" y="84"/>
                  </a:lnTo>
                  <a:lnTo>
                    <a:pt x="196" y="84"/>
                  </a:lnTo>
                  <a:lnTo>
                    <a:pt x="204" y="81"/>
                  </a:lnTo>
                  <a:lnTo>
                    <a:pt x="213" y="79"/>
                  </a:lnTo>
                  <a:lnTo>
                    <a:pt x="222" y="79"/>
                  </a:lnTo>
                  <a:lnTo>
                    <a:pt x="230" y="77"/>
                  </a:lnTo>
                  <a:lnTo>
                    <a:pt x="237" y="72"/>
                  </a:lnTo>
                  <a:lnTo>
                    <a:pt x="240" y="72"/>
                  </a:lnTo>
                  <a:lnTo>
                    <a:pt x="235" y="75"/>
                  </a:lnTo>
                  <a:lnTo>
                    <a:pt x="225" y="84"/>
                  </a:lnTo>
                  <a:lnTo>
                    <a:pt x="216" y="89"/>
                  </a:lnTo>
                  <a:lnTo>
                    <a:pt x="210" y="94"/>
                  </a:lnTo>
                  <a:lnTo>
                    <a:pt x="199" y="98"/>
                  </a:lnTo>
                  <a:lnTo>
                    <a:pt x="191" y="103"/>
                  </a:lnTo>
                  <a:lnTo>
                    <a:pt x="180" y="105"/>
                  </a:lnTo>
                  <a:lnTo>
                    <a:pt x="168" y="106"/>
                  </a:lnTo>
                  <a:lnTo>
                    <a:pt x="158" y="106"/>
                  </a:lnTo>
                  <a:lnTo>
                    <a:pt x="148" y="108"/>
                  </a:lnTo>
                  <a:lnTo>
                    <a:pt x="134" y="106"/>
                  </a:lnTo>
                  <a:lnTo>
                    <a:pt x="124" y="105"/>
                  </a:lnTo>
                  <a:lnTo>
                    <a:pt x="114" y="103"/>
                  </a:lnTo>
                  <a:lnTo>
                    <a:pt x="103" y="103"/>
                  </a:lnTo>
                  <a:lnTo>
                    <a:pt x="91" y="99"/>
                  </a:lnTo>
                  <a:lnTo>
                    <a:pt x="81" y="96"/>
                  </a:lnTo>
                  <a:lnTo>
                    <a:pt x="72" y="94"/>
                  </a:lnTo>
                  <a:lnTo>
                    <a:pt x="62" y="93"/>
                  </a:lnTo>
                  <a:lnTo>
                    <a:pt x="47" y="82"/>
                  </a:lnTo>
                  <a:lnTo>
                    <a:pt x="38" y="72"/>
                  </a:lnTo>
                  <a:lnTo>
                    <a:pt x="33" y="62"/>
                  </a:lnTo>
                  <a:lnTo>
                    <a:pt x="31" y="55"/>
                  </a:lnTo>
                  <a:lnTo>
                    <a:pt x="31" y="46"/>
                  </a:lnTo>
                  <a:lnTo>
                    <a:pt x="31" y="38"/>
                  </a:lnTo>
                  <a:lnTo>
                    <a:pt x="31" y="29"/>
                  </a:lnTo>
                  <a:lnTo>
                    <a:pt x="31" y="22"/>
                  </a:lnTo>
                  <a:lnTo>
                    <a:pt x="31" y="17"/>
                  </a:lnTo>
                  <a:lnTo>
                    <a:pt x="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0"/>
            <p:cNvSpPr>
              <a:spLocks/>
            </p:cNvSpPr>
            <p:nvPr/>
          </p:nvSpPr>
          <p:spPr bwMode="auto">
            <a:xfrm>
              <a:off x="4458" y="1528"/>
              <a:ext cx="105" cy="45"/>
            </a:xfrm>
            <a:custGeom>
              <a:avLst/>
              <a:gdLst>
                <a:gd name="T0" fmla="*/ 0 w 209"/>
                <a:gd name="T1" fmla="*/ 23 h 89"/>
                <a:gd name="T2" fmla="*/ 0 w 209"/>
                <a:gd name="T3" fmla="*/ 21 h 89"/>
                <a:gd name="T4" fmla="*/ 0 w 209"/>
                <a:gd name="T5" fmla="*/ 19 h 89"/>
                <a:gd name="T6" fmla="*/ 0 w 209"/>
                <a:gd name="T7" fmla="*/ 15 h 89"/>
                <a:gd name="T8" fmla="*/ 1 w 209"/>
                <a:gd name="T9" fmla="*/ 12 h 89"/>
                <a:gd name="T10" fmla="*/ 1 w 209"/>
                <a:gd name="T11" fmla="*/ 8 h 89"/>
                <a:gd name="T12" fmla="*/ 2 w 209"/>
                <a:gd name="T13" fmla="*/ 5 h 89"/>
                <a:gd name="T14" fmla="*/ 4 w 209"/>
                <a:gd name="T15" fmla="*/ 4 h 89"/>
                <a:gd name="T16" fmla="*/ 7 w 209"/>
                <a:gd name="T17" fmla="*/ 3 h 89"/>
                <a:gd name="T18" fmla="*/ 9 w 209"/>
                <a:gd name="T19" fmla="*/ 2 h 89"/>
                <a:gd name="T20" fmla="*/ 11 w 209"/>
                <a:gd name="T21" fmla="*/ 2 h 89"/>
                <a:gd name="T22" fmla="*/ 13 w 209"/>
                <a:gd name="T23" fmla="*/ 2 h 89"/>
                <a:gd name="T24" fmla="*/ 16 w 209"/>
                <a:gd name="T25" fmla="*/ 2 h 89"/>
                <a:gd name="T26" fmla="*/ 18 w 209"/>
                <a:gd name="T27" fmla="*/ 2 h 89"/>
                <a:gd name="T28" fmla="*/ 21 w 209"/>
                <a:gd name="T29" fmla="*/ 2 h 89"/>
                <a:gd name="T30" fmla="*/ 24 w 209"/>
                <a:gd name="T31" fmla="*/ 2 h 89"/>
                <a:gd name="T32" fmla="*/ 26 w 209"/>
                <a:gd name="T33" fmla="*/ 2 h 89"/>
                <a:gd name="T34" fmla="*/ 29 w 209"/>
                <a:gd name="T35" fmla="*/ 1 h 89"/>
                <a:gd name="T36" fmla="*/ 32 w 209"/>
                <a:gd name="T37" fmla="*/ 0 h 89"/>
                <a:gd name="T38" fmla="*/ 34 w 209"/>
                <a:gd name="T39" fmla="*/ 0 h 89"/>
                <a:gd name="T40" fmla="*/ 37 w 209"/>
                <a:gd name="T41" fmla="*/ 0 h 89"/>
                <a:gd name="T42" fmla="*/ 39 w 209"/>
                <a:gd name="T43" fmla="*/ 2 h 89"/>
                <a:gd name="T44" fmla="*/ 43 w 209"/>
                <a:gd name="T45" fmla="*/ 4 h 89"/>
                <a:gd name="T46" fmla="*/ 45 w 209"/>
                <a:gd name="T47" fmla="*/ 6 h 89"/>
                <a:gd name="T48" fmla="*/ 48 w 209"/>
                <a:gd name="T49" fmla="*/ 9 h 89"/>
                <a:gd name="T50" fmla="*/ 50 w 209"/>
                <a:gd name="T51" fmla="*/ 12 h 89"/>
                <a:gd name="T52" fmla="*/ 51 w 209"/>
                <a:gd name="T53" fmla="*/ 15 h 89"/>
                <a:gd name="T54" fmla="*/ 52 w 209"/>
                <a:gd name="T55" fmla="*/ 17 h 89"/>
                <a:gd name="T56" fmla="*/ 53 w 209"/>
                <a:gd name="T57" fmla="*/ 19 h 89"/>
                <a:gd name="T58" fmla="*/ 51 w 209"/>
                <a:gd name="T59" fmla="*/ 19 h 89"/>
                <a:gd name="T60" fmla="*/ 48 w 209"/>
                <a:gd name="T61" fmla="*/ 19 h 89"/>
                <a:gd name="T62" fmla="*/ 45 w 209"/>
                <a:gd name="T63" fmla="*/ 19 h 89"/>
                <a:gd name="T64" fmla="*/ 43 w 209"/>
                <a:gd name="T65" fmla="*/ 19 h 89"/>
                <a:gd name="T66" fmla="*/ 43 w 209"/>
                <a:gd name="T67" fmla="*/ 18 h 89"/>
                <a:gd name="T68" fmla="*/ 43 w 209"/>
                <a:gd name="T69" fmla="*/ 16 h 89"/>
                <a:gd name="T70" fmla="*/ 42 w 209"/>
                <a:gd name="T71" fmla="*/ 12 h 89"/>
                <a:gd name="T72" fmla="*/ 42 w 209"/>
                <a:gd name="T73" fmla="*/ 11 h 89"/>
                <a:gd name="T74" fmla="*/ 40 w 209"/>
                <a:gd name="T75" fmla="*/ 9 h 89"/>
                <a:gd name="T76" fmla="*/ 38 w 209"/>
                <a:gd name="T77" fmla="*/ 9 h 89"/>
                <a:gd name="T78" fmla="*/ 35 w 209"/>
                <a:gd name="T79" fmla="*/ 9 h 89"/>
                <a:gd name="T80" fmla="*/ 32 w 209"/>
                <a:gd name="T81" fmla="*/ 9 h 89"/>
                <a:gd name="T82" fmla="*/ 29 w 209"/>
                <a:gd name="T83" fmla="*/ 8 h 89"/>
                <a:gd name="T84" fmla="*/ 27 w 209"/>
                <a:gd name="T85" fmla="*/ 8 h 89"/>
                <a:gd name="T86" fmla="*/ 24 w 209"/>
                <a:gd name="T87" fmla="*/ 8 h 89"/>
                <a:gd name="T88" fmla="*/ 22 w 209"/>
                <a:gd name="T89" fmla="*/ 8 h 89"/>
                <a:gd name="T90" fmla="*/ 20 w 209"/>
                <a:gd name="T91" fmla="*/ 8 h 89"/>
                <a:gd name="T92" fmla="*/ 17 w 209"/>
                <a:gd name="T93" fmla="*/ 8 h 89"/>
                <a:gd name="T94" fmla="*/ 15 w 209"/>
                <a:gd name="T95" fmla="*/ 8 h 89"/>
                <a:gd name="T96" fmla="*/ 14 w 209"/>
                <a:gd name="T97" fmla="*/ 9 h 89"/>
                <a:gd name="T98" fmla="*/ 12 w 209"/>
                <a:gd name="T99" fmla="*/ 9 h 89"/>
                <a:gd name="T100" fmla="*/ 11 w 209"/>
                <a:gd name="T101" fmla="*/ 10 h 89"/>
                <a:gd name="T102" fmla="*/ 10 w 209"/>
                <a:gd name="T103" fmla="*/ 12 h 89"/>
                <a:gd name="T104" fmla="*/ 11 w 209"/>
                <a:gd name="T105" fmla="*/ 14 h 89"/>
                <a:gd name="T106" fmla="*/ 11 w 209"/>
                <a:gd name="T107" fmla="*/ 16 h 89"/>
                <a:gd name="T108" fmla="*/ 11 w 209"/>
                <a:gd name="T109" fmla="*/ 19 h 89"/>
                <a:gd name="T110" fmla="*/ 11 w 209"/>
                <a:gd name="T111" fmla="*/ 21 h 89"/>
                <a:gd name="T112" fmla="*/ 12 w 209"/>
                <a:gd name="T113" fmla="*/ 23 h 89"/>
                <a:gd name="T114" fmla="*/ 0 w 209"/>
                <a:gd name="T115" fmla="*/ 23 h 89"/>
                <a:gd name="T116" fmla="*/ 0 w 209"/>
                <a:gd name="T117" fmla="*/ 23 h 8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9" h="89">
                  <a:moveTo>
                    <a:pt x="0" y="89"/>
                  </a:moveTo>
                  <a:lnTo>
                    <a:pt x="0" y="82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2" y="45"/>
                  </a:lnTo>
                  <a:lnTo>
                    <a:pt x="2" y="29"/>
                  </a:lnTo>
                  <a:lnTo>
                    <a:pt x="7" y="19"/>
                  </a:lnTo>
                  <a:lnTo>
                    <a:pt x="15" y="14"/>
                  </a:lnTo>
                  <a:lnTo>
                    <a:pt x="27" y="10"/>
                  </a:lnTo>
                  <a:lnTo>
                    <a:pt x="33" y="7"/>
                  </a:lnTo>
                  <a:lnTo>
                    <a:pt x="43" y="7"/>
                  </a:lnTo>
                  <a:lnTo>
                    <a:pt x="51" y="7"/>
                  </a:lnTo>
                  <a:lnTo>
                    <a:pt x="63" y="7"/>
                  </a:lnTo>
                  <a:lnTo>
                    <a:pt x="72" y="5"/>
                  </a:lnTo>
                  <a:lnTo>
                    <a:pt x="82" y="5"/>
                  </a:lnTo>
                  <a:lnTo>
                    <a:pt x="93" y="5"/>
                  </a:lnTo>
                  <a:lnTo>
                    <a:pt x="101" y="5"/>
                  </a:lnTo>
                  <a:lnTo>
                    <a:pt x="113" y="2"/>
                  </a:lnTo>
                  <a:lnTo>
                    <a:pt x="125" y="0"/>
                  </a:lnTo>
                  <a:lnTo>
                    <a:pt x="134" y="0"/>
                  </a:lnTo>
                  <a:lnTo>
                    <a:pt x="146" y="0"/>
                  </a:lnTo>
                  <a:lnTo>
                    <a:pt x="156" y="5"/>
                  </a:lnTo>
                  <a:lnTo>
                    <a:pt x="170" y="16"/>
                  </a:lnTo>
                  <a:lnTo>
                    <a:pt x="180" y="24"/>
                  </a:lnTo>
                  <a:lnTo>
                    <a:pt x="192" y="36"/>
                  </a:lnTo>
                  <a:lnTo>
                    <a:pt x="199" y="48"/>
                  </a:lnTo>
                  <a:lnTo>
                    <a:pt x="204" y="60"/>
                  </a:lnTo>
                  <a:lnTo>
                    <a:pt x="206" y="67"/>
                  </a:lnTo>
                  <a:lnTo>
                    <a:pt x="209" y="76"/>
                  </a:lnTo>
                  <a:lnTo>
                    <a:pt x="204" y="76"/>
                  </a:lnTo>
                  <a:lnTo>
                    <a:pt x="192" y="76"/>
                  </a:lnTo>
                  <a:lnTo>
                    <a:pt x="178" y="76"/>
                  </a:lnTo>
                  <a:lnTo>
                    <a:pt x="170" y="76"/>
                  </a:lnTo>
                  <a:lnTo>
                    <a:pt x="170" y="70"/>
                  </a:lnTo>
                  <a:lnTo>
                    <a:pt x="170" y="62"/>
                  </a:lnTo>
                  <a:lnTo>
                    <a:pt x="168" y="48"/>
                  </a:lnTo>
                  <a:lnTo>
                    <a:pt x="168" y="41"/>
                  </a:lnTo>
                  <a:lnTo>
                    <a:pt x="159" y="36"/>
                  </a:lnTo>
                  <a:lnTo>
                    <a:pt x="151" y="33"/>
                  </a:lnTo>
                  <a:lnTo>
                    <a:pt x="139" y="33"/>
                  </a:lnTo>
                  <a:lnTo>
                    <a:pt x="125" y="33"/>
                  </a:lnTo>
                  <a:lnTo>
                    <a:pt x="113" y="31"/>
                  </a:lnTo>
                  <a:lnTo>
                    <a:pt x="105" y="29"/>
                  </a:lnTo>
                  <a:lnTo>
                    <a:pt x="94" y="29"/>
                  </a:lnTo>
                  <a:lnTo>
                    <a:pt x="86" y="29"/>
                  </a:lnTo>
                  <a:lnTo>
                    <a:pt x="77" y="29"/>
                  </a:lnTo>
                  <a:lnTo>
                    <a:pt x="67" y="29"/>
                  </a:lnTo>
                  <a:lnTo>
                    <a:pt x="58" y="31"/>
                  </a:lnTo>
                  <a:lnTo>
                    <a:pt x="53" y="33"/>
                  </a:lnTo>
                  <a:lnTo>
                    <a:pt x="45" y="34"/>
                  </a:lnTo>
                  <a:lnTo>
                    <a:pt x="41" y="40"/>
                  </a:lnTo>
                  <a:lnTo>
                    <a:pt x="39" y="46"/>
                  </a:lnTo>
                  <a:lnTo>
                    <a:pt x="43" y="55"/>
                  </a:lnTo>
                  <a:lnTo>
                    <a:pt x="43" y="64"/>
                  </a:lnTo>
                  <a:lnTo>
                    <a:pt x="43" y="74"/>
                  </a:lnTo>
                  <a:lnTo>
                    <a:pt x="43" y="82"/>
                  </a:lnTo>
                  <a:lnTo>
                    <a:pt x="45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11"/>
            <p:cNvSpPr>
              <a:spLocks/>
            </p:cNvSpPr>
            <p:nvPr/>
          </p:nvSpPr>
          <p:spPr bwMode="auto">
            <a:xfrm>
              <a:off x="4469" y="1555"/>
              <a:ext cx="84" cy="18"/>
            </a:xfrm>
            <a:custGeom>
              <a:avLst/>
              <a:gdLst>
                <a:gd name="T0" fmla="*/ 6 w 168"/>
                <a:gd name="T1" fmla="*/ 9 h 36"/>
                <a:gd name="T2" fmla="*/ 7 w 168"/>
                <a:gd name="T3" fmla="*/ 9 h 36"/>
                <a:gd name="T4" fmla="*/ 9 w 168"/>
                <a:gd name="T5" fmla="*/ 9 h 36"/>
                <a:gd name="T6" fmla="*/ 11 w 168"/>
                <a:gd name="T7" fmla="*/ 8 h 36"/>
                <a:gd name="T8" fmla="*/ 13 w 168"/>
                <a:gd name="T9" fmla="*/ 8 h 36"/>
                <a:gd name="T10" fmla="*/ 15 w 168"/>
                <a:gd name="T11" fmla="*/ 8 h 36"/>
                <a:gd name="T12" fmla="*/ 18 w 168"/>
                <a:gd name="T13" fmla="*/ 8 h 36"/>
                <a:gd name="T14" fmla="*/ 20 w 168"/>
                <a:gd name="T15" fmla="*/ 8 h 36"/>
                <a:gd name="T16" fmla="*/ 23 w 168"/>
                <a:gd name="T17" fmla="*/ 7 h 36"/>
                <a:gd name="T18" fmla="*/ 26 w 168"/>
                <a:gd name="T19" fmla="*/ 7 h 36"/>
                <a:gd name="T20" fmla="*/ 28 w 168"/>
                <a:gd name="T21" fmla="*/ 7 h 36"/>
                <a:gd name="T22" fmla="*/ 30 w 168"/>
                <a:gd name="T23" fmla="*/ 7 h 36"/>
                <a:gd name="T24" fmla="*/ 33 w 168"/>
                <a:gd name="T25" fmla="*/ 6 h 36"/>
                <a:gd name="T26" fmla="*/ 35 w 168"/>
                <a:gd name="T27" fmla="*/ 6 h 36"/>
                <a:gd name="T28" fmla="*/ 37 w 168"/>
                <a:gd name="T29" fmla="*/ 6 h 36"/>
                <a:gd name="T30" fmla="*/ 39 w 168"/>
                <a:gd name="T31" fmla="*/ 5 h 36"/>
                <a:gd name="T32" fmla="*/ 42 w 168"/>
                <a:gd name="T33" fmla="*/ 4 h 36"/>
                <a:gd name="T34" fmla="*/ 42 w 168"/>
                <a:gd name="T35" fmla="*/ 3 h 36"/>
                <a:gd name="T36" fmla="*/ 42 w 168"/>
                <a:gd name="T37" fmla="*/ 3 h 36"/>
                <a:gd name="T38" fmla="*/ 42 w 168"/>
                <a:gd name="T39" fmla="*/ 2 h 36"/>
                <a:gd name="T40" fmla="*/ 41 w 168"/>
                <a:gd name="T41" fmla="*/ 1 h 36"/>
                <a:gd name="T42" fmla="*/ 39 w 168"/>
                <a:gd name="T43" fmla="*/ 0 h 36"/>
                <a:gd name="T44" fmla="*/ 38 w 168"/>
                <a:gd name="T45" fmla="*/ 1 h 36"/>
                <a:gd name="T46" fmla="*/ 37 w 168"/>
                <a:gd name="T47" fmla="*/ 1 h 36"/>
                <a:gd name="T48" fmla="*/ 36 w 168"/>
                <a:gd name="T49" fmla="*/ 1 h 36"/>
                <a:gd name="T50" fmla="*/ 33 w 168"/>
                <a:gd name="T51" fmla="*/ 2 h 36"/>
                <a:gd name="T52" fmla="*/ 30 w 168"/>
                <a:gd name="T53" fmla="*/ 2 h 36"/>
                <a:gd name="T54" fmla="*/ 28 w 168"/>
                <a:gd name="T55" fmla="*/ 2 h 36"/>
                <a:gd name="T56" fmla="*/ 27 w 168"/>
                <a:gd name="T57" fmla="*/ 2 h 36"/>
                <a:gd name="T58" fmla="*/ 24 w 168"/>
                <a:gd name="T59" fmla="*/ 2 h 36"/>
                <a:gd name="T60" fmla="*/ 22 w 168"/>
                <a:gd name="T61" fmla="*/ 2 h 36"/>
                <a:gd name="T62" fmla="*/ 19 w 168"/>
                <a:gd name="T63" fmla="*/ 2 h 36"/>
                <a:gd name="T64" fmla="*/ 17 w 168"/>
                <a:gd name="T65" fmla="*/ 2 h 36"/>
                <a:gd name="T66" fmla="*/ 15 w 168"/>
                <a:gd name="T67" fmla="*/ 2 h 36"/>
                <a:gd name="T68" fmla="*/ 12 w 168"/>
                <a:gd name="T69" fmla="*/ 3 h 36"/>
                <a:gd name="T70" fmla="*/ 9 w 168"/>
                <a:gd name="T71" fmla="*/ 3 h 36"/>
                <a:gd name="T72" fmla="*/ 7 w 168"/>
                <a:gd name="T73" fmla="*/ 3 h 36"/>
                <a:gd name="T74" fmla="*/ 5 w 168"/>
                <a:gd name="T75" fmla="*/ 3 h 36"/>
                <a:gd name="T76" fmla="*/ 3 w 168"/>
                <a:gd name="T77" fmla="*/ 3 h 36"/>
                <a:gd name="T78" fmla="*/ 1 w 168"/>
                <a:gd name="T79" fmla="*/ 3 h 36"/>
                <a:gd name="T80" fmla="*/ 0 w 168"/>
                <a:gd name="T81" fmla="*/ 3 h 36"/>
                <a:gd name="T82" fmla="*/ 6 w 168"/>
                <a:gd name="T83" fmla="*/ 9 h 36"/>
                <a:gd name="T84" fmla="*/ 6 w 168"/>
                <a:gd name="T85" fmla="*/ 9 h 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68" h="36">
                  <a:moveTo>
                    <a:pt x="23" y="36"/>
                  </a:moveTo>
                  <a:lnTo>
                    <a:pt x="26" y="35"/>
                  </a:lnTo>
                  <a:lnTo>
                    <a:pt x="36" y="33"/>
                  </a:lnTo>
                  <a:lnTo>
                    <a:pt x="41" y="31"/>
                  </a:lnTo>
                  <a:lnTo>
                    <a:pt x="50" y="31"/>
                  </a:lnTo>
                  <a:lnTo>
                    <a:pt x="59" y="31"/>
                  </a:lnTo>
                  <a:lnTo>
                    <a:pt x="71" y="31"/>
                  </a:lnTo>
                  <a:lnTo>
                    <a:pt x="79" y="29"/>
                  </a:lnTo>
                  <a:lnTo>
                    <a:pt x="89" y="28"/>
                  </a:lnTo>
                  <a:lnTo>
                    <a:pt x="101" y="26"/>
                  </a:lnTo>
                  <a:lnTo>
                    <a:pt x="112" y="26"/>
                  </a:lnTo>
                  <a:lnTo>
                    <a:pt x="120" y="26"/>
                  </a:lnTo>
                  <a:lnTo>
                    <a:pt x="131" y="24"/>
                  </a:lnTo>
                  <a:lnTo>
                    <a:pt x="137" y="23"/>
                  </a:lnTo>
                  <a:lnTo>
                    <a:pt x="148" y="23"/>
                  </a:lnTo>
                  <a:lnTo>
                    <a:pt x="156" y="17"/>
                  </a:lnTo>
                  <a:lnTo>
                    <a:pt x="165" y="14"/>
                  </a:lnTo>
                  <a:lnTo>
                    <a:pt x="167" y="11"/>
                  </a:lnTo>
                  <a:lnTo>
                    <a:pt x="168" y="11"/>
                  </a:lnTo>
                  <a:lnTo>
                    <a:pt x="165" y="5"/>
                  </a:lnTo>
                  <a:lnTo>
                    <a:pt x="161" y="2"/>
                  </a:lnTo>
                  <a:lnTo>
                    <a:pt x="156" y="0"/>
                  </a:lnTo>
                  <a:lnTo>
                    <a:pt x="151" y="2"/>
                  </a:lnTo>
                  <a:lnTo>
                    <a:pt x="148" y="2"/>
                  </a:lnTo>
                  <a:lnTo>
                    <a:pt x="141" y="4"/>
                  </a:lnTo>
                  <a:lnTo>
                    <a:pt x="132" y="5"/>
                  </a:lnTo>
                  <a:lnTo>
                    <a:pt x="120" y="7"/>
                  </a:lnTo>
                  <a:lnTo>
                    <a:pt x="112" y="7"/>
                  </a:lnTo>
                  <a:lnTo>
                    <a:pt x="105" y="7"/>
                  </a:lnTo>
                  <a:lnTo>
                    <a:pt x="95" y="7"/>
                  </a:lnTo>
                  <a:lnTo>
                    <a:pt x="86" y="7"/>
                  </a:lnTo>
                  <a:lnTo>
                    <a:pt x="74" y="7"/>
                  </a:lnTo>
                  <a:lnTo>
                    <a:pt x="65" y="7"/>
                  </a:lnTo>
                  <a:lnTo>
                    <a:pt x="57" y="7"/>
                  </a:lnTo>
                  <a:lnTo>
                    <a:pt x="47" y="9"/>
                  </a:lnTo>
                  <a:lnTo>
                    <a:pt x="36" y="9"/>
                  </a:lnTo>
                  <a:lnTo>
                    <a:pt x="26" y="9"/>
                  </a:lnTo>
                  <a:lnTo>
                    <a:pt x="19" y="9"/>
                  </a:lnTo>
                  <a:lnTo>
                    <a:pt x="12" y="9"/>
                  </a:lnTo>
                  <a:lnTo>
                    <a:pt x="4" y="9"/>
                  </a:lnTo>
                  <a:lnTo>
                    <a:pt x="0" y="11"/>
                  </a:lnTo>
                  <a:lnTo>
                    <a:pt x="2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12"/>
            <p:cNvSpPr>
              <a:spLocks/>
            </p:cNvSpPr>
            <p:nvPr/>
          </p:nvSpPr>
          <p:spPr bwMode="auto">
            <a:xfrm>
              <a:off x="4396" y="1815"/>
              <a:ext cx="187" cy="46"/>
            </a:xfrm>
            <a:custGeom>
              <a:avLst/>
              <a:gdLst>
                <a:gd name="T0" fmla="*/ 0 w 373"/>
                <a:gd name="T1" fmla="*/ 19 h 93"/>
                <a:gd name="T2" fmla="*/ 1 w 373"/>
                <a:gd name="T3" fmla="*/ 15 h 93"/>
                <a:gd name="T4" fmla="*/ 2 w 373"/>
                <a:gd name="T5" fmla="*/ 10 h 93"/>
                <a:gd name="T6" fmla="*/ 4 w 373"/>
                <a:gd name="T7" fmla="*/ 5 h 93"/>
                <a:gd name="T8" fmla="*/ 8 w 373"/>
                <a:gd name="T9" fmla="*/ 1 h 93"/>
                <a:gd name="T10" fmla="*/ 15 w 373"/>
                <a:gd name="T11" fmla="*/ 2 h 93"/>
                <a:gd name="T12" fmla="*/ 20 w 373"/>
                <a:gd name="T13" fmla="*/ 2 h 93"/>
                <a:gd name="T14" fmla="*/ 26 w 373"/>
                <a:gd name="T15" fmla="*/ 4 h 93"/>
                <a:gd name="T16" fmla="*/ 33 w 373"/>
                <a:gd name="T17" fmla="*/ 4 h 93"/>
                <a:gd name="T18" fmla="*/ 41 w 373"/>
                <a:gd name="T19" fmla="*/ 4 h 93"/>
                <a:gd name="T20" fmla="*/ 47 w 373"/>
                <a:gd name="T21" fmla="*/ 3 h 93"/>
                <a:gd name="T22" fmla="*/ 51 w 373"/>
                <a:gd name="T23" fmla="*/ 3 h 93"/>
                <a:gd name="T24" fmla="*/ 57 w 373"/>
                <a:gd name="T25" fmla="*/ 2 h 93"/>
                <a:gd name="T26" fmla="*/ 65 w 373"/>
                <a:gd name="T27" fmla="*/ 0 h 93"/>
                <a:gd name="T28" fmla="*/ 73 w 373"/>
                <a:gd name="T29" fmla="*/ 0 h 93"/>
                <a:gd name="T30" fmla="*/ 80 w 373"/>
                <a:gd name="T31" fmla="*/ 0 h 93"/>
                <a:gd name="T32" fmla="*/ 85 w 373"/>
                <a:gd name="T33" fmla="*/ 3 h 93"/>
                <a:gd name="T34" fmla="*/ 89 w 373"/>
                <a:gd name="T35" fmla="*/ 7 h 93"/>
                <a:gd name="T36" fmla="*/ 90 w 373"/>
                <a:gd name="T37" fmla="*/ 13 h 93"/>
                <a:gd name="T38" fmla="*/ 92 w 373"/>
                <a:gd name="T39" fmla="*/ 18 h 93"/>
                <a:gd name="T40" fmla="*/ 94 w 373"/>
                <a:gd name="T41" fmla="*/ 21 h 93"/>
                <a:gd name="T42" fmla="*/ 93 w 373"/>
                <a:gd name="T43" fmla="*/ 21 h 93"/>
                <a:gd name="T44" fmla="*/ 89 w 373"/>
                <a:gd name="T45" fmla="*/ 19 h 93"/>
                <a:gd name="T46" fmla="*/ 83 w 373"/>
                <a:gd name="T47" fmla="*/ 20 h 93"/>
                <a:gd name="T48" fmla="*/ 80 w 373"/>
                <a:gd name="T49" fmla="*/ 17 h 93"/>
                <a:gd name="T50" fmla="*/ 80 w 373"/>
                <a:gd name="T51" fmla="*/ 13 h 93"/>
                <a:gd name="T52" fmla="*/ 77 w 373"/>
                <a:gd name="T53" fmla="*/ 10 h 93"/>
                <a:gd name="T54" fmla="*/ 72 w 373"/>
                <a:gd name="T55" fmla="*/ 10 h 93"/>
                <a:gd name="T56" fmla="*/ 66 w 373"/>
                <a:gd name="T57" fmla="*/ 10 h 93"/>
                <a:gd name="T58" fmla="*/ 59 w 373"/>
                <a:gd name="T59" fmla="*/ 10 h 93"/>
                <a:gd name="T60" fmla="*/ 55 w 373"/>
                <a:gd name="T61" fmla="*/ 10 h 93"/>
                <a:gd name="T62" fmla="*/ 50 w 373"/>
                <a:gd name="T63" fmla="*/ 10 h 93"/>
                <a:gd name="T64" fmla="*/ 44 w 373"/>
                <a:gd name="T65" fmla="*/ 10 h 93"/>
                <a:gd name="T66" fmla="*/ 39 w 373"/>
                <a:gd name="T67" fmla="*/ 10 h 93"/>
                <a:gd name="T68" fmla="*/ 34 w 373"/>
                <a:gd name="T69" fmla="*/ 10 h 93"/>
                <a:gd name="T70" fmla="*/ 29 w 373"/>
                <a:gd name="T71" fmla="*/ 11 h 93"/>
                <a:gd name="T72" fmla="*/ 24 w 373"/>
                <a:gd name="T73" fmla="*/ 11 h 93"/>
                <a:gd name="T74" fmla="*/ 19 w 373"/>
                <a:gd name="T75" fmla="*/ 12 h 93"/>
                <a:gd name="T76" fmla="*/ 14 w 373"/>
                <a:gd name="T77" fmla="*/ 14 h 93"/>
                <a:gd name="T78" fmla="*/ 13 w 373"/>
                <a:gd name="T79" fmla="*/ 17 h 93"/>
                <a:gd name="T80" fmla="*/ 13 w 373"/>
                <a:gd name="T81" fmla="*/ 22 h 93"/>
                <a:gd name="T82" fmla="*/ 0 w 373"/>
                <a:gd name="T83" fmla="*/ 20 h 9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3" h="93">
                  <a:moveTo>
                    <a:pt x="0" y="81"/>
                  </a:moveTo>
                  <a:lnTo>
                    <a:pt x="0" y="77"/>
                  </a:lnTo>
                  <a:lnTo>
                    <a:pt x="0" y="72"/>
                  </a:lnTo>
                  <a:lnTo>
                    <a:pt x="1" y="62"/>
                  </a:lnTo>
                  <a:lnTo>
                    <a:pt x="5" y="53"/>
                  </a:lnTo>
                  <a:lnTo>
                    <a:pt x="8" y="41"/>
                  </a:lnTo>
                  <a:lnTo>
                    <a:pt x="12" y="31"/>
                  </a:lnTo>
                  <a:lnTo>
                    <a:pt x="15" y="21"/>
                  </a:lnTo>
                  <a:lnTo>
                    <a:pt x="20" y="14"/>
                  </a:lnTo>
                  <a:lnTo>
                    <a:pt x="32" y="7"/>
                  </a:lnTo>
                  <a:lnTo>
                    <a:pt x="48" y="9"/>
                  </a:lnTo>
                  <a:lnTo>
                    <a:pt x="58" y="9"/>
                  </a:lnTo>
                  <a:lnTo>
                    <a:pt x="66" y="11"/>
                  </a:lnTo>
                  <a:lnTo>
                    <a:pt x="78" y="11"/>
                  </a:lnTo>
                  <a:lnTo>
                    <a:pt x="92" y="14"/>
                  </a:lnTo>
                  <a:lnTo>
                    <a:pt x="104" y="16"/>
                  </a:lnTo>
                  <a:lnTo>
                    <a:pt x="118" y="17"/>
                  </a:lnTo>
                  <a:lnTo>
                    <a:pt x="132" y="17"/>
                  </a:lnTo>
                  <a:lnTo>
                    <a:pt x="147" y="17"/>
                  </a:lnTo>
                  <a:lnTo>
                    <a:pt x="161" y="16"/>
                  </a:lnTo>
                  <a:lnTo>
                    <a:pt x="178" y="16"/>
                  </a:lnTo>
                  <a:lnTo>
                    <a:pt x="186" y="14"/>
                  </a:lnTo>
                  <a:lnTo>
                    <a:pt x="193" y="14"/>
                  </a:lnTo>
                  <a:lnTo>
                    <a:pt x="202" y="12"/>
                  </a:lnTo>
                  <a:lnTo>
                    <a:pt x="212" y="12"/>
                  </a:lnTo>
                  <a:lnTo>
                    <a:pt x="228" y="9"/>
                  </a:lnTo>
                  <a:lnTo>
                    <a:pt x="245" y="5"/>
                  </a:lnTo>
                  <a:lnTo>
                    <a:pt x="260" y="2"/>
                  </a:lnTo>
                  <a:lnTo>
                    <a:pt x="277" y="2"/>
                  </a:lnTo>
                  <a:lnTo>
                    <a:pt x="291" y="0"/>
                  </a:lnTo>
                  <a:lnTo>
                    <a:pt x="306" y="0"/>
                  </a:lnTo>
                  <a:lnTo>
                    <a:pt x="318" y="2"/>
                  </a:lnTo>
                  <a:lnTo>
                    <a:pt x="329" y="9"/>
                  </a:lnTo>
                  <a:lnTo>
                    <a:pt x="337" y="12"/>
                  </a:lnTo>
                  <a:lnTo>
                    <a:pt x="346" y="23"/>
                  </a:lnTo>
                  <a:lnTo>
                    <a:pt x="353" y="31"/>
                  </a:lnTo>
                  <a:lnTo>
                    <a:pt x="358" y="43"/>
                  </a:lnTo>
                  <a:lnTo>
                    <a:pt x="360" y="53"/>
                  </a:lnTo>
                  <a:lnTo>
                    <a:pt x="363" y="64"/>
                  </a:lnTo>
                  <a:lnTo>
                    <a:pt x="366" y="72"/>
                  </a:lnTo>
                  <a:lnTo>
                    <a:pt x="370" y="79"/>
                  </a:lnTo>
                  <a:lnTo>
                    <a:pt x="373" y="86"/>
                  </a:lnTo>
                  <a:lnTo>
                    <a:pt x="373" y="88"/>
                  </a:lnTo>
                  <a:lnTo>
                    <a:pt x="370" y="84"/>
                  </a:lnTo>
                  <a:lnTo>
                    <a:pt x="363" y="81"/>
                  </a:lnTo>
                  <a:lnTo>
                    <a:pt x="353" y="79"/>
                  </a:lnTo>
                  <a:lnTo>
                    <a:pt x="342" y="81"/>
                  </a:lnTo>
                  <a:lnTo>
                    <a:pt x="329" y="81"/>
                  </a:lnTo>
                  <a:lnTo>
                    <a:pt x="324" y="79"/>
                  </a:lnTo>
                  <a:lnTo>
                    <a:pt x="320" y="70"/>
                  </a:lnTo>
                  <a:lnTo>
                    <a:pt x="322" y="62"/>
                  </a:lnTo>
                  <a:lnTo>
                    <a:pt x="320" y="52"/>
                  </a:lnTo>
                  <a:lnTo>
                    <a:pt x="315" y="45"/>
                  </a:lnTo>
                  <a:lnTo>
                    <a:pt x="308" y="41"/>
                  </a:lnTo>
                  <a:lnTo>
                    <a:pt x="298" y="41"/>
                  </a:lnTo>
                  <a:lnTo>
                    <a:pt x="288" y="41"/>
                  </a:lnTo>
                  <a:lnTo>
                    <a:pt x="277" y="41"/>
                  </a:lnTo>
                  <a:lnTo>
                    <a:pt x="262" y="41"/>
                  </a:lnTo>
                  <a:lnTo>
                    <a:pt x="246" y="41"/>
                  </a:lnTo>
                  <a:lnTo>
                    <a:pt x="236" y="41"/>
                  </a:lnTo>
                  <a:lnTo>
                    <a:pt x="228" y="41"/>
                  </a:lnTo>
                  <a:lnTo>
                    <a:pt x="217" y="41"/>
                  </a:lnTo>
                  <a:lnTo>
                    <a:pt x="210" y="43"/>
                  </a:lnTo>
                  <a:lnTo>
                    <a:pt x="198" y="43"/>
                  </a:lnTo>
                  <a:lnTo>
                    <a:pt x="188" y="43"/>
                  </a:lnTo>
                  <a:lnTo>
                    <a:pt x="176" y="43"/>
                  </a:lnTo>
                  <a:lnTo>
                    <a:pt x="168" y="43"/>
                  </a:lnTo>
                  <a:lnTo>
                    <a:pt x="156" y="43"/>
                  </a:lnTo>
                  <a:lnTo>
                    <a:pt x="144" y="43"/>
                  </a:lnTo>
                  <a:lnTo>
                    <a:pt x="135" y="43"/>
                  </a:lnTo>
                  <a:lnTo>
                    <a:pt x="125" y="45"/>
                  </a:lnTo>
                  <a:lnTo>
                    <a:pt x="114" y="45"/>
                  </a:lnTo>
                  <a:lnTo>
                    <a:pt x="106" y="45"/>
                  </a:lnTo>
                  <a:lnTo>
                    <a:pt x="96" y="46"/>
                  </a:lnTo>
                  <a:lnTo>
                    <a:pt x="90" y="48"/>
                  </a:lnTo>
                  <a:lnTo>
                    <a:pt x="75" y="50"/>
                  </a:lnTo>
                  <a:lnTo>
                    <a:pt x="65" y="55"/>
                  </a:lnTo>
                  <a:lnTo>
                    <a:pt x="56" y="58"/>
                  </a:lnTo>
                  <a:lnTo>
                    <a:pt x="53" y="64"/>
                  </a:lnTo>
                  <a:lnTo>
                    <a:pt x="49" y="70"/>
                  </a:lnTo>
                  <a:lnTo>
                    <a:pt x="49" y="77"/>
                  </a:lnTo>
                  <a:lnTo>
                    <a:pt x="51" y="88"/>
                  </a:lnTo>
                  <a:lnTo>
                    <a:pt x="54" y="93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13"/>
            <p:cNvSpPr>
              <a:spLocks/>
            </p:cNvSpPr>
            <p:nvPr/>
          </p:nvSpPr>
          <p:spPr bwMode="auto">
            <a:xfrm>
              <a:off x="4415" y="1836"/>
              <a:ext cx="169" cy="25"/>
            </a:xfrm>
            <a:custGeom>
              <a:avLst/>
              <a:gdLst>
                <a:gd name="T0" fmla="*/ 1 w 338"/>
                <a:gd name="T1" fmla="*/ 12 h 52"/>
                <a:gd name="T2" fmla="*/ 4 w 338"/>
                <a:gd name="T3" fmla="*/ 12 h 52"/>
                <a:gd name="T4" fmla="*/ 8 w 338"/>
                <a:gd name="T5" fmla="*/ 12 h 52"/>
                <a:gd name="T6" fmla="*/ 13 w 338"/>
                <a:gd name="T7" fmla="*/ 11 h 52"/>
                <a:gd name="T8" fmla="*/ 18 w 338"/>
                <a:gd name="T9" fmla="*/ 11 h 52"/>
                <a:gd name="T10" fmla="*/ 25 w 338"/>
                <a:gd name="T11" fmla="*/ 11 h 52"/>
                <a:gd name="T12" fmla="*/ 32 w 338"/>
                <a:gd name="T13" fmla="*/ 11 h 52"/>
                <a:gd name="T14" fmla="*/ 39 w 338"/>
                <a:gd name="T15" fmla="*/ 11 h 52"/>
                <a:gd name="T16" fmla="*/ 46 w 338"/>
                <a:gd name="T17" fmla="*/ 11 h 52"/>
                <a:gd name="T18" fmla="*/ 53 w 338"/>
                <a:gd name="T19" fmla="*/ 11 h 52"/>
                <a:gd name="T20" fmla="*/ 60 w 338"/>
                <a:gd name="T21" fmla="*/ 11 h 52"/>
                <a:gd name="T22" fmla="*/ 66 w 338"/>
                <a:gd name="T23" fmla="*/ 11 h 52"/>
                <a:gd name="T24" fmla="*/ 72 w 338"/>
                <a:gd name="T25" fmla="*/ 11 h 52"/>
                <a:gd name="T26" fmla="*/ 78 w 338"/>
                <a:gd name="T27" fmla="*/ 11 h 52"/>
                <a:gd name="T28" fmla="*/ 83 w 338"/>
                <a:gd name="T29" fmla="*/ 11 h 52"/>
                <a:gd name="T30" fmla="*/ 78 w 338"/>
                <a:gd name="T31" fmla="*/ 6 h 52"/>
                <a:gd name="T32" fmla="*/ 75 w 338"/>
                <a:gd name="T33" fmla="*/ 2 h 52"/>
                <a:gd name="T34" fmla="*/ 73 w 338"/>
                <a:gd name="T35" fmla="*/ 0 h 52"/>
                <a:gd name="T36" fmla="*/ 69 w 338"/>
                <a:gd name="T37" fmla="*/ 1 h 52"/>
                <a:gd name="T38" fmla="*/ 64 w 338"/>
                <a:gd name="T39" fmla="*/ 1 h 52"/>
                <a:gd name="T40" fmla="*/ 57 w 338"/>
                <a:gd name="T41" fmla="*/ 3 h 52"/>
                <a:gd name="T42" fmla="*/ 51 w 338"/>
                <a:gd name="T43" fmla="*/ 4 h 52"/>
                <a:gd name="T44" fmla="*/ 45 w 338"/>
                <a:gd name="T45" fmla="*/ 4 h 52"/>
                <a:gd name="T46" fmla="*/ 40 w 338"/>
                <a:gd name="T47" fmla="*/ 4 h 52"/>
                <a:gd name="T48" fmla="*/ 34 w 338"/>
                <a:gd name="T49" fmla="*/ 5 h 52"/>
                <a:gd name="T50" fmla="*/ 28 w 338"/>
                <a:gd name="T51" fmla="*/ 5 h 52"/>
                <a:gd name="T52" fmla="*/ 22 w 338"/>
                <a:gd name="T53" fmla="*/ 6 h 52"/>
                <a:gd name="T54" fmla="*/ 18 w 338"/>
                <a:gd name="T55" fmla="*/ 6 h 52"/>
                <a:gd name="T56" fmla="*/ 14 w 338"/>
                <a:gd name="T57" fmla="*/ 7 h 52"/>
                <a:gd name="T58" fmla="*/ 7 w 338"/>
                <a:gd name="T59" fmla="*/ 6 h 52"/>
                <a:gd name="T60" fmla="*/ 3 w 338"/>
                <a:gd name="T61" fmla="*/ 6 h 52"/>
                <a:gd name="T62" fmla="*/ 3 w 338"/>
                <a:gd name="T63" fmla="*/ 7 h 52"/>
                <a:gd name="T64" fmla="*/ 2 w 338"/>
                <a:gd name="T65" fmla="*/ 10 h 52"/>
                <a:gd name="T66" fmla="*/ 0 w 338"/>
                <a:gd name="T67" fmla="*/ 12 h 5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38" h="52">
                  <a:moveTo>
                    <a:pt x="0" y="52"/>
                  </a:moveTo>
                  <a:lnTo>
                    <a:pt x="2" y="50"/>
                  </a:lnTo>
                  <a:lnTo>
                    <a:pt x="11" y="50"/>
                  </a:lnTo>
                  <a:lnTo>
                    <a:pt x="16" y="50"/>
                  </a:lnTo>
                  <a:lnTo>
                    <a:pt x="24" y="50"/>
                  </a:lnTo>
                  <a:lnTo>
                    <a:pt x="31" y="50"/>
                  </a:lnTo>
                  <a:lnTo>
                    <a:pt x="41" y="50"/>
                  </a:lnTo>
                  <a:lnTo>
                    <a:pt x="52" y="48"/>
                  </a:lnTo>
                  <a:lnTo>
                    <a:pt x="60" y="48"/>
                  </a:lnTo>
                  <a:lnTo>
                    <a:pt x="72" y="48"/>
                  </a:lnTo>
                  <a:lnTo>
                    <a:pt x="86" y="48"/>
                  </a:lnTo>
                  <a:lnTo>
                    <a:pt x="98" y="48"/>
                  </a:lnTo>
                  <a:lnTo>
                    <a:pt x="112" y="48"/>
                  </a:lnTo>
                  <a:lnTo>
                    <a:pt x="125" y="48"/>
                  </a:lnTo>
                  <a:lnTo>
                    <a:pt x="141" y="48"/>
                  </a:lnTo>
                  <a:lnTo>
                    <a:pt x="155" y="48"/>
                  </a:lnTo>
                  <a:lnTo>
                    <a:pt x="168" y="48"/>
                  </a:lnTo>
                  <a:lnTo>
                    <a:pt x="182" y="48"/>
                  </a:lnTo>
                  <a:lnTo>
                    <a:pt x="196" y="48"/>
                  </a:lnTo>
                  <a:lnTo>
                    <a:pt x="211" y="47"/>
                  </a:lnTo>
                  <a:lnTo>
                    <a:pt x="225" y="47"/>
                  </a:lnTo>
                  <a:lnTo>
                    <a:pt x="239" y="47"/>
                  </a:lnTo>
                  <a:lnTo>
                    <a:pt x="252" y="47"/>
                  </a:lnTo>
                  <a:lnTo>
                    <a:pt x="264" y="45"/>
                  </a:lnTo>
                  <a:lnTo>
                    <a:pt x="276" y="45"/>
                  </a:lnTo>
                  <a:lnTo>
                    <a:pt x="288" y="45"/>
                  </a:lnTo>
                  <a:lnTo>
                    <a:pt x="300" y="45"/>
                  </a:lnTo>
                  <a:lnTo>
                    <a:pt x="309" y="45"/>
                  </a:lnTo>
                  <a:lnTo>
                    <a:pt x="321" y="45"/>
                  </a:lnTo>
                  <a:lnTo>
                    <a:pt x="329" y="45"/>
                  </a:lnTo>
                  <a:lnTo>
                    <a:pt x="338" y="45"/>
                  </a:lnTo>
                  <a:lnTo>
                    <a:pt x="309" y="24"/>
                  </a:lnTo>
                  <a:lnTo>
                    <a:pt x="302" y="17"/>
                  </a:lnTo>
                  <a:lnTo>
                    <a:pt x="299" y="11"/>
                  </a:lnTo>
                  <a:lnTo>
                    <a:pt x="295" y="4"/>
                  </a:lnTo>
                  <a:lnTo>
                    <a:pt x="292" y="2"/>
                  </a:lnTo>
                  <a:lnTo>
                    <a:pt x="285" y="0"/>
                  </a:lnTo>
                  <a:lnTo>
                    <a:pt x="275" y="4"/>
                  </a:lnTo>
                  <a:lnTo>
                    <a:pt x="263" y="4"/>
                  </a:lnTo>
                  <a:lnTo>
                    <a:pt x="254" y="7"/>
                  </a:lnTo>
                  <a:lnTo>
                    <a:pt x="239" y="11"/>
                  </a:lnTo>
                  <a:lnTo>
                    <a:pt x="225" y="14"/>
                  </a:lnTo>
                  <a:lnTo>
                    <a:pt x="213" y="14"/>
                  </a:lnTo>
                  <a:lnTo>
                    <a:pt x="203" y="16"/>
                  </a:lnTo>
                  <a:lnTo>
                    <a:pt x="192" y="17"/>
                  </a:lnTo>
                  <a:lnTo>
                    <a:pt x="180" y="17"/>
                  </a:lnTo>
                  <a:lnTo>
                    <a:pt x="168" y="17"/>
                  </a:lnTo>
                  <a:lnTo>
                    <a:pt x="158" y="19"/>
                  </a:lnTo>
                  <a:lnTo>
                    <a:pt x="146" y="21"/>
                  </a:lnTo>
                  <a:lnTo>
                    <a:pt x="134" y="23"/>
                  </a:lnTo>
                  <a:lnTo>
                    <a:pt x="122" y="23"/>
                  </a:lnTo>
                  <a:lnTo>
                    <a:pt x="112" y="23"/>
                  </a:lnTo>
                  <a:lnTo>
                    <a:pt x="100" y="24"/>
                  </a:lnTo>
                  <a:lnTo>
                    <a:pt x="88" y="26"/>
                  </a:lnTo>
                  <a:lnTo>
                    <a:pt x="77" y="26"/>
                  </a:lnTo>
                  <a:lnTo>
                    <a:pt x="69" y="26"/>
                  </a:lnTo>
                  <a:lnTo>
                    <a:pt x="59" y="28"/>
                  </a:lnTo>
                  <a:lnTo>
                    <a:pt x="53" y="29"/>
                  </a:lnTo>
                  <a:lnTo>
                    <a:pt x="38" y="28"/>
                  </a:lnTo>
                  <a:lnTo>
                    <a:pt x="26" y="28"/>
                  </a:lnTo>
                  <a:lnTo>
                    <a:pt x="17" y="28"/>
                  </a:lnTo>
                  <a:lnTo>
                    <a:pt x="12" y="28"/>
                  </a:lnTo>
                  <a:lnTo>
                    <a:pt x="7" y="28"/>
                  </a:lnTo>
                  <a:lnTo>
                    <a:pt x="9" y="31"/>
                  </a:lnTo>
                  <a:lnTo>
                    <a:pt x="9" y="35"/>
                  </a:lnTo>
                  <a:lnTo>
                    <a:pt x="7" y="43"/>
                  </a:lnTo>
                  <a:lnTo>
                    <a:pt x="2" y="48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14"/>
            <p:cNvSpPr>
              <a:spLocks/>
            </p:cNvSpPr>
            <p:nvPr/>
          </p:nvSpPr>
          <p:spPr bwMode="auto">
            <a:xfrm>
              <a:off x="4589" y="1774"/>
              <a:ext cx="148" cy="46"/>
            </a:xfrm>
            <a:custGeom>
              <a:avLst/>
              <a:gdLst>
                <a:gd name="T0" fmla="*/ 6 w 297"/>
                <a:gd name="T1" fmla="*/ 1 h 93"/>
                <a:gd name="T2" fmla="*/ 4 w 297"/>
                <a:gd name="T3" fmla="*/ 5 h 93"/>
                <a:gd name="T4" fmla="*/ 2 w 297"/>
                <a:gd name="T5" fmla="*/ 11 h 93"/>
                <a:gd name="T6" fmla="*/ 0 w 297"/>
                <a:gd name="T7" fmla="*/ 18 h 93"/>
                <a:gd name="T8" fmla="*/ 0 w 297"/>
                <a:gd name="T9" fmla="*/ 19 h 93"/>
                <a:gd name="T10" fmla="*/ 4 w 297"/>
                <a:gd name="T11" fmla="*/ 18 h 93"/>
                <a:gd name="T12" fmla="*/ 10 w 297"/>
                <a:gd name="T13" fmla="*/ 17 h 93"/>
                <a:gd name="T14" fmla="*/ 14 w 297"/>
                <a:gd name="T15" fmla="*/ 16 h 93"/>
                <a:gd name="T16" fmla="*/ 19 w 297"/>
                <a:gd name="T17" fmla="*/ 16 h 93"/>
                <a:gd name="T18" fmla="*/ 24 w 297"/>
                <a:gd name="T19" fmla="*/ 15 h 93"/>
                <a:gd name="T20" fmla="*/ 29 w 297"/>
                <a:gd name="T21" fmla="*/ 15 h 93"/>
                <a:gd name="T22" fmla="*/ 34 w 297"/>
                <a:gd name="T23" fmla="*/ 15 h 93"/>
                <a:gd name="T24" fmla="*/ 39 w 297"/>
                <a:gd name="T25" fmla="*/ 15 h 93"/>
                <a:gd name="T26" fmla="*/ 43 w 297"/>
                <a:gd name="T27" fmla="*/ 15 h 93"/>
                <a:gd name="T28" fmla="*/ 49 w 297"/>
                <a:gd name="T29" fmla="*/ 15 h 93"/>
                <a:gd name="T30" fmla="*/ 57 w 297"/>
                <a:gd name="T31" fmla="*/ 16 h 93"/>
                <a:gd name="T32" fmla="*/ 63 w 297"/>
                <a:gd name="T33" fmla="*/ 18 h 93"/>
                <a:gd name="T34" fmla="*/ 67 w 297"/>
                <a:gd name="T35" fmla="*/ 19 h 93"/>
                <a:gd name="T36" fmla="*/ 72 w 297"/>
                <a:gd name="T37" fmla="*/ 21 h 93"/>
                <a:gd name="T38" fmla="*/ 55 w 297"/>
                <a:gd name="T39" fmla="*/ 0 h 93"/>
                <a:gd name="T40" fmla="*/ 46 w 297"/>
                <a:gd name="T41" fmla="*/ 1 h 93"/>
                <a:gd name="T42" fmla="*/ 50 w 297"/>
                <a:gd name="T43" fmla="*/ 6 h 93"/>
                <a:gd name="T44" fmla="*/ 53 w 297"/>
                <a:gd name="T45" fmla="*/ 9 h 93"/>
                <a:gd name="T46" fmla="*/ 54 w 297"/>
                <a:gd name="T47" fmla="*/ 11 h 93"/>
                <a:gd name="T48" fmla="*/ 50 w 297"/>
                <a:gd name="T49" fmla="*/ 10 h 93"/>
                <a:gd name="T50" fmla="*/ 46 w 297"/>
                <a:gd name="T51" fmla="*/ 10 h 93"/>
                <a:gd name="T52" fmla="*/ 41 w 297"/>
                <a:gd name="T53" fmla="*/ 10 h 93"/>
                <a:gd name="T54" fmla="*/ 37 w 297"/>
                <a:gd name="T55" fmla="*/ 10 h 93"/>
                <a:gd name="T56" fmla="*/ 32 w 297"/>
                <a:gd name="T57" fmla="*/ 10 h 93"/>
                <a:gd name="T58" fmla="*/ 28 w 297"/>
                <a:gd name="T59" fmla="*/ 10 h 93"/>
                <a:gd name="T60" fmla="*/ 23 w 297"/>
                <a:gd name="T61" fmla="*/ 10 h 93"/>
                <a:gd name="T62" fmla="*/ 19 w 297"/>
                <a:gd name="T63" fmla="*/ 10 h 93"/>
                <a:gd name="T64" fmla="*/ 14 w 297"/>
                <a:gd name="T65" fmla="*/ 11 h 93"/>
                <a:gd name="T66" fmla="*/ 10 w 297"/>
                <a:gd name="T67" fmla="*/ 12 h 93"/>
                <a:gd name="T68" fmla="*/ 16 w 297"/>
                <a:gd name="T69" fmla="*/ 0 h 93"/>
                <a:gd name="T70" fmla="*/ 7 w 297"/>
                <a:gd name="T71" fmla="*/ 1 h 9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7" h="93">
                  <a:moveTo>
                    <a:pt x="28" y="5"/>
                  </a:moveTo>
                  <a:lnTo>
                    <a:pt x="26" y="7"/>
                  </a:lnTo>
                  <a:lnTo>
                    <a:pt x="23" y="14"/>
                  </a:lnTo>
                  <a:lnTo>
                    <a:pt x="19" y="22"/>
                  </a:lnTo>
                  <a:lnTo>
                    <a:pt x="16" y="36"/>
                  </a:lnTo>
                  <a:lnTo>
                    <a:pt x="11" y="46"/>
                  </a:lnTo>
                  <a:lnTo>
                    <a:pt x="5" y="62"/>
                  </a:lnTo>
                  <a:lnTo>
                    <a:pt x="2" y="72"/>
                  </a:lnTo>
                  <a:lnTo>
                    <a:pt x="0" y="81"/>
                  </a:lnTo>
                  <a:lnTo>
                    <a:pt x="2" y="79"/>
                  </a:lnTo>
                  <a:lnTo>
                    <a:pt x="9" y="77"/>
                  </a:lnTo>
                  <a:lnTo>
                    <a:pt x="19" y="75"/>
                  </a:lnTo>
                  <a:lnTo>
                    <a:pt x="35" y="74"/>
                  </a:lnTo>
                  <a:lnTo>
                    <a:pt x="40" y="70"/>
                  </a:lnTo>
                  <a:lnTo>
                    <a:pt x="50" y="70"/>
                  </a:lnTo>
                  <a:lnTo>
                    <a:pt x="59" y="67"/>
                  </a:lnTo>
                  <a:lnTo>
                    <a:pt x="67" y="67"/>
                  </a:lnTo>
                  <a:lnTo>
                    <a:pt x="77" y="65"/>
                  </a:lnTo>
                  <a:lnTo>
                    <a:pt x="88" y="63"/>
                  </a:lnTo>
                  <a:lnTo>
                    <a:pt x="98" y="63"/>
                  </a:lnTo>
                  <a:lnTo>
                    <a:pt x="110" y="63"/>
                  </a:lnTo>
                  <a:lnTo>
                    <a:pt x="119" y="62"/>
                  </a:lnTo>
                  <a:lnTo>
                    <a:pt x="129" y="62"/>
                  </a:lnTo>
                  <a:lnTo>
                    <a:pt x="137" y="62"/>
                  </a:lnTo>
                  <a:lnTo>
                    <a:pt x="146" y="62"/>
                  </a:lnTo>
                  <a:lnTo>
                    <a:pt x="156" y="62"/>
                  </a:lnTo>
                  <a:lnTo>
                    <a:pt x="165" y="62"/>
                  </a:lnTo>
                  <a:lnTo>
                    <a:pt x="175" y="62"/>
                  </a:lnTo>
                  <a:lnTo>
                    <a:pt x="184" y="63"/>
                  </a:lnTo>
                  <a:lnTo>
                    <a:pt x="199" y="63"/>
                  </a:lnTo>
                  <a:lnTo>
                    <a:pt x="216" y="65"/>
                  </a:lnTo>
                  <a:lnTo>
                    <a:pt x="230" y="67"/>
                  </a:lnTo>
                  <a:lnTo>
                    <a:pt x="244" y="72"/>
                  </a:lnTo>
                  <a:lnTo>
                    <a:pt x="254" y="74"/>
                  </a:lnTo>
                  <a:lnTo>
                    <a:pt x="264" y="77"/>
                  </a:lnTo>
                  <a:lnTo>
                    <a:pt x="271" y="77"/>
                  </a:lnTo>
                  <a:lnTo>
                    <a:pt x="281" y="81"/>
                  </a:lnTo>
                  <a:lnTo>
                    <a:pt x="290" y="86"/>
                  </a:lnTo>
                  <a:lnTo>
                    <a:pt x="297" y="93"/>
                  </a:lnTo>
                  <a:lnTo>
                    <a:pt x="223" y="0"/>
                  </a:lnTo>
                  <a:lnTo>
                    <a:pt x="180" y="0"/>
                  </a:lnTo>
                  <a:lnTo>
                    <a:pt x="185" y="5"/>
                  </a:lnTo>
                  <a:lnTo>
                    <a:pt x="196" y="17"/>
                  </a:lnTo>
                  <a:lnTo>
                    <a:pt x="203" y="24"/>
                  </a:lnTo>
                  <a:lnTo>
                    <a:pt x="209" y="31"/>
                  </a:lnTo>
                  <a:lnTo>
                    <a:pt x="215" y="39"/>
                  </a:lnTo>
                  <a:lnTo>
                    <a:pt x="221" y="45"/>
                  </a:lnTo>
                  <a:lnTo>
                    <a:pt x="216" y="45"/>
                  </a:lnTo>
                  <a:lnTo>
                    <a:pt x="208" y="45"/>
                  </a:lnTo>
                  <a:lnTo>
                    <a:pt x="201" y="43"/>
                  </a:lnTo>
                  <a:lnTo>
                    <a:pt x="194" y="43"/>
                  </a:lnTo>
                  <a:lnTo>
                    <a:pt x="185" y="43"/>
                  </a:lnTo>
                  <a:lnTo>
                    <a:pt x="177" y="43"/>
                  </a:lnTo>
                  <a:lnTo>
                    <a:pt x="167" y="41"/>
                  </a:lnTo>
                  <a:lnTo>
                    <a:pt x="158" y="41"/>
                  </a:lnTo>
                  <a:lnTo>
                    <a:pt x="148" y="41"/>
                  </a:lnTo>
                  <a:lnTo>
                    <a:pt x="139" y="41"/>
                  </a:lnTo>
                  <a:lnTo>
                    <a:pt x="129" y="41"/>
                  </a:lnTo>
                  <a:lnTo>
                    <a:pt x="120" y="41"/>
                  </a:lnTo>
                  <a:lnTo>
                    <a:pt x="112" y="41"/>
                  </a:lnTo>
                  <a:lnTo>
                    <a:pt x="103" y="43"/>
                  </a:lnTo>
                  <a:lnTo>
                    <a:pt x="95" y="43"/>
                  </a:lnTo>
                  <a:lnTo>
                    <a:pt x="84" y="43"/>
                  </a:lnTo>
                  <a:lnTo>
                    <a:pt x="77" y="43"/>
                  </a:lnTo>
                  <a:lnTo>
                    <a:pt x="71" y="43"/>
                  </a:lnTo>
                  <a:lnTo>
                    <a:pt x="59" y="45"/>
                  </a:lnTo>
                  <a:lnTo>
                    <a:pt x="52" y="46"/>
                  </a:lnTo>
                  <a:lnTo>
                    <a:pt x="40" y="48"/>
                  </a:lnTo>
                  <a:lnTo>
                    <a:pt x="36" y="51"/>
                  </a:lnTo>
                  <a:lnTo>
                    <a:pt x="67" y="2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5"/>
            <p:cNvSpPr>
              <a:spLocks/>
            </p:cNvSpPr>
            <p:nvPr/>
          </p:nvSpPr>
          <p:spPr bwMode="auto">
            <a:xfrm>
              <a:off x="4603" y="1759"/>
              <a:ext cx="98" cy="24"/>
            </a:xfrm>
            <a:custGeom>
              <a:avLst/>
              <a:gdLst>
                <a:gd name="T0" fmla="*/ 0 w 195"/>
                <a:gd name="T1" fmla="*/ 9 h 48"/>
                <a:gd name="T2" fmla="*/ 0 w 195"/>
                <a:gd name="T3" fmla="*/ 9 h 48"/>
                <a:gd name="T4" fmla="*/ 2 w 195"/>
                <a:gd name="T5" fmla="*/ 7 h 48"/>
                <a:gd name="T6" fmla="*/ 2 w 195"/>
                <a:gd name="T7" fmla="*/ 4 h 48"/>
                <a:gd name="T8" fmla="*/ 3 w 195"/>
                <a:gd name="T9" fmla="*/ 3 h 48"/>
                <a:gd name="T10" fmla="*/ 48 w 195"/>
                <a:gd name="T11" fmla="*/ 0 h 48"/>
                <a:gd name="T12" fmla="*/ 49 w 195"/>
                <a:gd name="T13" fmla="*/ 8 h 48"/>
                <a:gd name="T14" fmla="*/ 46 w 195"/>
                <a:gd name="T15" fmla="*/ 10 h 48"/>
                <a:gd name="T16" fmla="*/ 38 w 195"/>
                <a:gd name="T17" fmla="*/ 8 h 48"/>
                <a:gd name="T18" fmla="*/ 10 w 195"/>
                <a:gd name="T19" fmla="*/ 9 h 48"/>
                <a:gd name="T20" fmla="*/ 3 w 195"/>
                <a:gd name="T21" fmla="*/ 12 h 48"/>
                <a:gd name="T22" fmla="*/ 0 w 195"/>
                <a:gd name="T23" fmla="*/ 9 h 48"/>
                <a:gd name="T24" fmla="*/ 0 w 195"/>
                <a:gd name="T25" fmla="*/ 9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5" h="48">
                  <a:moveTo>
                    <a:pt x="0" y="36"/>
                  </a:moveTo>
                  <a:lnTo>
                    <a:pt x="0" y="33"/>
                  </a:lnTo>
                  <a:lnTo>
                    <a:pt x="5" y="26"/>
                  </a:lnTo>
                  <a:lnTo>
                    <a:pt x="7" y="16"/>
                  </a:lnTo>
                  <a:lnTo>
                    <a:pt x="12" y="10"/>
                  </a:lnTo>
                  <a:lnTo>
                    <a:pt x="192" y="0"/>
                  </a:lnTo>
                  <a:lnTo>
                    <a:pt x="195" y="31"/>
                  </a:lnTo>
                  <a:lnTo>
                    <a:pt x="183" y="38"/>
                  </a:lnTo>
                  <a:lnTo>
                    <a:pt x="152" y="31"/>
                  </a:lnTo>
                  <a:lnTo>
                    <a:pt x="39" y="33"/>
                  </a:lnTo>
                  <a:lnTo>
                    <a:pt x="12" y="48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6"/>
            <p:cNvSpPr>
              <a:spLocks/>
            </p:cNvSpPr>
            <p:nvPr/>
          </p:nvSpPr>
          <p:spPr bwMode="auto">
            <a:xfrm>
              <a:off x="4524" y="1603"/>
              <a:ext cx="132" cy="127"/>
            </a:xfrm>
            <a:custGeom>
              <a:avLst/>
              <a:gdLst>
                <a:gd name="T0" fmla="*/ 66 w 264"/>
                <a:gd name="T1" fmla="*/ 18 h 254"/>
                <a:gd name="T2" fmla="*/ 62 w 264"/>
                <a:gd name="T3" fmla="*/ 13 h 254"/>
                <a:gd name="T4" fmla="*/ 58 w 264"/>
                <a:gd name="T5" fmla="*/ 8 h 254"/>
                <a:gd name="T6" fmla="*/ 54 w 264"/>
                <a:gd name="T7" fmla="*/ 5 h 254"/>
                <a:gd name="T8" fmla="*/ 49 w 264"/>
                <a:gd name="T9" fmla="*/ 2 h 254"/>
                <a:gd name="T10" fmla="*/ 43 w 264"/>
                <a:gd name="T11" fmla="*/ 1 h 254"/>
                <a:gd name="T12" fmla="*/ 36 w 264"/>
                <a:gd name="T13" fmla="*/ 0 h 254"/>
                <a:gd name="T14" fmla="*/ 29 w 264"/>
                <a:gd name="T15" fmla="*/ 1 h 254"/>
                <a:gd name="T16" fmla="*/ 21 w 264"/>
                <a:gd name="T17" fmla="*/ 3 h 254"/>
                <a:gd name="T18" fmla="*/ 15 w 264"/>
                <a:gd name="T19" fmla="*/ 6 h 254"/>
                <a:gd name="T20" fmla="*/ 8 w 264"/>
                <a:gd name="T21" fmla="*/ 11 h 254"/>
                <a:gd name="T22" fmla="*/ 4 w 264"/>
                <a:gd name="T23" fmla="*/ 17 h 254"/>
                <a:gd name="T24" fmla="*/ 1 w 264"/>
                <a:gd name="T25" fmla="*/ 25 h 254"/>
                <a:gd name="T26" fmla="*/ 0 w 264"/>
                <a:gd name="T27" fmla="*/ 33 h 254"/>
                <a:gd name="T28" fmla="*/ 2 w 264"/>
                <a:gd name="T29" fmla="*/ 41 h 254"/>
                <a:gd name="T30" fmla="*/ 5 w 264"/>
                <a:gd name="T31" fmla="*/ 47 h 254"/>
                <a:gd name="T32" fmla="*/ 10 w 264"/>
                <a:gd name="T33" fmla="*/ 53 h 254"/>
                <a:gd name="T34" fmla="*/ 16 w 264"/>
                <a:gd name="T35" fmla="*/ 56 h 254"/>
                <a:gd name="T36" fmla="*/ 24 w 264"/>
                <a:gd name="T37" fmla="*/ 59 h 254"/>
                <a:gd name="T38" fmla="*/ 31 w 264"/>
                <a:gd name="T39" fmla="*/ 62 h 254"/>
                <a:gd name="T40" fmla="*/ 38 w 264"/>
                <a:gd name="T41" fmla="*/ 63 h 254"/>
                <a:gd name="T42" fmla="*/ 45 w 264"/>
                <a:gd name="T43" fmla="*/ 63 h 254"/>
                <a:gd name="T44" fmla="*/ 51 w 264"/>
                <a:gd name="T45" fmla="*/ 62 h 254"/>
                <a:gd name="T46" fmla="*/ 57 w 264"/>
                <a:gd name="T47" fmla="*/ 58 h 254"/>
                <a:gd name="T48" fmla="*/ 61 w 264"/>
                <a:gd name="T49" fmla="*/ 51 h 254"/>
                <a:gd name="T50" fmla="*/ 64 w 264"/>
                <a:gd name="T51" fmla="*/ 43 h 254"/>
                <a:gd name="T52" fmla="*/ 65 w 264"/>
                <a:gd name="T53" fmla="*/ 37 h 254"/>
                <a:gd name="T54" fmla="*/ 55 w 264"/>
                <a:gd name="T55" fmla="*/ 38 h 254"/>
                <a:gd name="T56" fmla="*/ 54 w 264"/>
                <a:gd name="T57" fmla="*/ 40 h 254"/>
                <a:gd name="T58" fmla="*/ 53 w 264"/>
                <a:gd name="T59" fmla="*/ 45 h 254"/>
                <a:gd name="T60" fmla="*/ 49 w 264"/>
                <a:gd name="T61" fmla="*/ 50 h 254"/>
                <a:gd name="T62" fmla="*/ 46 w 264"/>
                <a:gd name="T63" fmla="*/ 55 h 254"/>
                <a:gd name="T64" fmla="*/ 41 w 264"/>
                <a:gd name="T65" fmla="*/ 55 h 254"/>
                <a:gd name="T66" fmla="*/ 36 w 264"/>
                <a:gd name="T67" fmla="*/ 54 h 254"/>
                <a:gd name="T68" fmla="*/ 31 w 264"/>
                <a:gd name="T69" fmla="*/ 53 h 254"/>
                <a:gd name="T70" fmla="*/ 27 w 264"/>
                <a:gd name="T71" fmla="*/ 50 h 254"/>
                <a:gd name="T72" fmla="*/ 22 w 264"/>
                <a:gd name="T73" fmla="*/ 47 h 254"/>
                <a:gd name="T74" fmla="*/ 18 w 264"/>
                <a:gd name="T75" fmla="*/ 44 h 254"/>
                <a:gd name="T76" fmla="*/ 15 w 264"/>
                <a:gd name="T77" fmla="*/ 40 h 254"/>
                <a:gd name="T78" fmla="*/ 13 w 264"/>
                <a:gd name="T79" fmla="*/ 36 h 254"/>
                <a:gd name="T80" fmla="*/ 11 w 264"/>
                <a:gd name="T81" fmla="*/ 31 h 254"/>
                <a:gd name="T82" fmla="*/ 11 w 264"/>
                <a:gd name="T83" fmla="*/ 26 h 254"/>
                <a:gd name="T84" fmla="*/ 12 w 264"/>
                <a:gd name="T85" fmla="*/ 20 h 254"/>
                <a:gd name="T86" fmla="*/ 15 w 264"/>
                <a:gd name="T87" fmla="*/ 16 h 254"/>
                <a:gd name="T88" fmla="*/ 18 w 264"/>
                <a:gd name="T89" fmla="*/ 13 h 254"/>
                <a:gd name="T90" fmla="*/ 23 w 264"/>
                <a:gd name="T91" fmla="*/ 10 h 254"/>
                <a:gd name="T92" fmla="*/ 28 w 264"/>
                <a:gd name="T93" fmla="*/ 9 h 254"/>
                <a:gd name="T94" fmla="*/ 34 w 264"/>
                <a:gd name="T95" fmla="*/ 9 h 254"/>
                <a:gd name="T96" fmla="*/ 40 w 264"/>
                <a:gd name="T97" fmla="*/ 9 h 254"/>
                <a:gd name="T98" fmla="*/ 46 w 264"/>
                <a:gd name="T99" fmla="*/ 10 h 254"/>
                <a:gd name="T100" fmla="*/ 50 w 264"/>
                <a:gd name="T101" fmla="*/ 11 h 254"/>
                <a:gd name="T102" fmla="*/ 54 w 264"/>
                <a:gd name="T103" fmla="*/ 14 h 254"/>
                <a:gd name="T104" fmla="*/ 57 w 264"/>
                <a:gd name="T105" fmla="*/ 19 h 254"/>
                <a:gd name="T106" fmla="*/ 57 w 264"/>
                <a:gd name="T107" fmla="*/ 22 h 254"/>
                <a:gd name="T108" fmla="*/ 66 w 264"/>
                <a:gd name="T109" fmla="*/ 20 h 25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4" h="254">
                  <a:moveTo>
                    <a:pt x="264" y="79"/>
                  </a:moveTo>
                  <a:lnTo>
                    <a:pt x="261" y="72"/>
                  </a:lnTo>
                  <a:lnTo>
                    <a:pt x="254" y="58"/>
                  </a:lnTo>
                  <a:lnTo>
                    <a:pt x="247" y="50"/>
                  </a:lnTo>
                  <a:lnTo>
                    <a:pt x="242" y="41"/>
                  </a:lnTo>
                  <a:lnTo>
                    <a:pt x="231" y="32"/>
                  </a:lnTo>
                  <a:lnTo>
                    <a:pt x="225" y="24"/>
                  </a:lnTo>
                  <a:lnTo>
                    <a:pt x="213" y="17"/>
                  </a:lnTo>
                  <a:lnTo>
                    <a:pt x="204" y="12"/>
                  </a:lnTo>
                  <a:lnTo>
                    <a:pt x="194" y="7"/>
                  </a:lnTo>
                  <a:lnTo>
                    <a:pt x="182" y="5"/>
                  </a:lnTo>
                  <a:lnTo>
                    <a:pt x="170" y="2"/>
                  </a:lnTo>
                  <a:lnTo>
                    <a:pt x="158" y="2"/>
                  </a:lnTo>
                  <a:lnTo>
                    <a:pt x="144" y="0"/>
                  </a:lnTo>
                  <a:lnTo>
                    <a:pt x="130" y="3"/>
                  </a:lnTo>
                  <a:lnTo>
                    <a:pt x="115" y="3"/>
                  </a:lnTo>
                  <a:lnTo>
                    <a:pt x="99" y="7"/>
                  </a:lnTo>
                  <a:lnTo>
                    <a:pt x="84" y="10"/>
                  </a:lnTo>
                  <a:lnTo>
                    <a:pt x="70" y="19"/>
                  </a:lnTo>
                  <a:lnTo>
                    <a:pt x="57" y="24"/>
                  </a:lnTo>
                  <a:lnTo>
                    <a:pt x="43" y="32"/>
                  </a:lnTo>
                  <a:lnTo>
                    <a:pt x="31" y="41"/>
                  </a:lnTo>
                  <a:lnTo>
                    <a:pt x="24" y="55"/>
                  </a:lnTo>
                  <a:lnTo>
                    <a:pt x="14" y="68"/>
                  </a:lnTo>
                  <a:lnTo>
                    <a:pt x="9" y="82"/>
                  </a:lnTo>
                  <a:lnTo>
                    <a:pt x="3" y="98"/>
                  </a:lnTo>
                  <a:lnTo>
                    <a:pt x="2" y="115"/>
                  </a:lnTo>
                  <a:lnTo>
                    <a:pt x="0" y="130"/>
                  </a:lnTo>
                  <a:lnTo>
                    <a:pt x="2" y="146"/>
                  </a:lnTo>
                  <a:lnTo>
                    <a:pt x="5" y="161"/>
                  </a:lnTo>
                  <a:lnTo>
                    <a:pt x="10" y="176"/>
                  </a:lnTo>
                  <a:lnTo>
                    <a:pt x="17" y="187"/>
                  </a:lnTo>
                  <a:lnTo>
                    <a:pt x="27" y="199"/>
                  </a:lnTo>
                  <a:lnTo>
                    <a:pt x="38" y="209"/>
                  </a:lnTo>
                  <a:lnTo>
                    <a:pt x="51" y="218"/>
                  </a:lnTo>
                  <a:lnTo>
                    <a:pt x="63" y="224"/>
                  </a:lnTo>
                  <a:lnTo>
                    <a:pt x="77" y="231"/>
                  </a:lnTo>
                  <a:lnTo>
                    <a:pt x="93" y="236"/>
                  </a:lnTo>
                  <a:lnTo>
                    <a:pt x="108" y="243"/>
                  </a:lnTo>
                  <a:lnTo>
                    <a:pt x="122" y="245"/>
                  </a:lnTo>
                  <a:lnTo>
                    <a:pt x="135" y="250"/>
                  </a:lnTo>
                  <a:lnTo>
                    <a:pt x="149" y="252"/>
                  </a:lnTo>
                  <a:lnTo>
                    <a:pt x="165" y="254"/>
                  </a:lnTo>
                  <a:lnTo>
                    <a:pt x="178" y="252"/>
                  </a:lnTo>
                  <a:lnTo>
                    <a:pt x="192" y="252"/>
                  </a:lnTo>
                  <a:lnTo>
                    <a:pt x="204" y="247"/>
                  </a:lnTo>
                  <a:lnTo>
                    <a:pt x="216" y="243"/>
                  </a:lnTo>
                  <a:lnTo>
                    <a:pt x="226" y="231"/>
                  </a:lnTo>
                  <a:lnTo>
                    <a:pt x="235" y="219"/>
                  </a:lnTo>
                  <a:lnTo>
                    <a:pt x="243" y="204"/>
                  </a:lnTo>
                  <a:lnTo>
                    <a:pt x="250" y="188"/>
                  </a:lnTo>
                  <a:lnTo>
                    <a:pt x="254" y="171"/>
                  </a:lnTo>
                  <a:lnTo>
                    <a:pt x="259" y="158"/>
                  </a:lnTo>
                  <a:lnTo>
                    <a:pt x="259" y="146"/>
                  </a:lnTo>
                  <a:lnTo>
                    <a:pt x="261" y="139"/>
                  </a:lnTo>
                  <a:lnTo>
                    <a:pt x="219" y="149"/>
                  </a:lnTo>
                  <a:lnTo>
                    <a:pt x="218" y="151"/>
                  </a:lnTo>
                  <a:lnTo>
                    <a:pt x="216" y="158"/>
                  </a:lnTo>
                  <a:lnTo>
                    <a:pt x="213" y="166"/>
                  </a:lnTo>
                  <a:lnTo>
                    <a:pt x="209" y="180"/>
                  </a:lnTo>
                  <a:lnTo>
                    <a:pt x="201" y="190"/>
                  </a:lnTo>
                  <a:lnTo>
                    <a:pt x="195" y="200"/>
                  </a:lnTo>
                  <a:lnTo>
                    <a:pt x="187" y="211"/>
                  </a:lnTo>
                  <a:lnTo>
                    <a:pt x="182" y="218"/>
                  </a:lnTo>
                  <a:lnTo>
                    <a:pt x="171" y="219"/>
                  </a:lnTo>
                  <a:lnTo>
                    <a:pt x="163" y="219"/>
                  </a:lnTo>
                  <a:lnTo>
                    <a:pt x="153" y="218"/>
                  </a:lnTo>
                  <a:lnTo>
                    <a:pt x="144" y="216"/>
                  </a:lnTo>
                  <a:lnTo>
                    <a:pt x="134" y="212"/>
                  </a:lnTo>
                  <a:lnTo>
                    <a:pt x="123" y="209"/>
                  </a:lnTo>
                  <a:lnTo>
                    <a:pt x="115" y="202"/>
                  </a:lnTo>
                  <a:lnTo>
                    <a:pt x="105" y="197"/>
                  </a:lnTo>
                  <a:lnTo>
                    <a:pt x="96" y="192"/>
                  </a:lnTo>
                  <a:lnTo>
                    <a:pt x="87" y="185"/>
                  </a:lnTo>
                  <a:lnTo>
                    <a:pt x="77" y="180"/>
                  </a:lnTo>
                  <a:lnTo>
                    <a:pt x="72" y="175"/>
                  </a:lnTo>
                  <a:lnTo>
                    <a:pt x="63" y="166"/>
                  </a:lnTo>
                  <a:lnTo>
                    <a:pt x="57" y="159"/>
                  </a:lnTo>
                  <a:lnTo>
                    <a:pt x="53" y="151"/>
                  </a:lnTo>
                  <a:lnTo>
                    <a:pt x="50" y="144"/>
                  </a:lnTo>
                  <a:lnTo>
                    <a:pt x="45" y="134"/>
                  </a:lnTo>
                  <a:lnTo>
                    <a:pt x="43" y="122"/>
                  </a:lnTo>
                  <a:lnTo>
                    <a:pt x="41" y="111"/>
                  </a:lnTo>
                  <a:lnTo>
                    <a:pt x="43" y="101"/>
                  </a:lnTo>
                  <a:lnTo>
                    <a:pt x="43" y="89"/>
                  </a:lnTo>
                  <a:lnTo>
                    <a:pt x="48" y="79"/>
                  </a:lnTo>
                  <a:lnTo>
                    <a:pt x="51" y="70"/>
                  </a:lnTo>
                  <a:lnTo>
                    <a:pt x="58" y="63"/>
                  </a:lnTo>
                  <a:lnTo>
                    <a:pt x="63" y="55"/>
                  </a:lnTo>
                  <a:lnTo>
                    <a:pt x="72" y="50"/>
                  </a:lnTo>
                  <a:lnTo>
                    <a:pt x="79" y="43"/>
                  </a:lnTo>
                  <a:lnTo>
                    <a:pt x="89" y="39"/>
                  </a:lnTo>
                  <a:lnTo>
                    <a:pt x="99" y="36"/>
                  </a:lnTo>
                  <a:lnTo>
                    <a:pt x="111" y="34"/>
                  </a:lnTo>
                  <a:lnTo>
                    <a:pt x="122" y="34"/>
                  </a:lnTo>
                  <a:lnTo>
                    <a:pt x="135" y="34"/>
                  </a:lnTo>
                  <a:lnTo>
                    <a:pt x="146" y="34"/>
                  </a:lnTo>
                  <a:lnTo>
                    <a:pt x="158" y="34"/>
                  </a:lnTo>
                  <a:lnTo>
                    <a:pt x="168" y="36"/>
                  </a:lnTo>
                  <a:lnTo>
                    <a:pt x="182" y="39"/>
                  </a:lnTo>
                  <a:lnTo>
                    <a:pt x="190" y="41"/>
                  </a:lnTo>
                  <a:lnTo>
                    <a:pt x="199" y="44"/>
                  </a:lnTo>
                  <a:lnTo>
                    <a:pt x="207" y="50"/>
                  </a:lnTo>
                  <a:lnTo>
                    <a:pt x="214" y="55"/>
                  </a:lnTo>
                  <a:lnTo>
                    <a:pt x="221" y="65"/>
                  </a:lnTo>
                  <a:lnTo>
                    <a:pt x="225" y="75"/>
                  </a:lnTo>
                  <a:lnTo>
                    <a:pt x="225" y="84"/>
                  </a:lnTo>
                  <a:lnTo>
                    <a:pt x="225" y="87"/>
                  </a:lnTo>
                  <a:lnTo>
                    <a:pt x="264" y="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7"/>
            <p:cNvSpPr>
              <a:spLocks/>
            </p:cNvSpPr>
            <p:nvPr/>
          </p:nvSpPr>
          <p:spPr bwMode="auto">
            <a:xfrm>
              <a:off x="4576" y="1624"/>
              <a:ext cx="167" cy="70"/>
            </a:xfrm>
            <a:custGeom>
              <a:avLst/>
              <a:gdLst>
                <a:gd name="T0" fmla="*/ 62 w 334"/>
                <a:gd name="T1" fmla="*/ 0 h 141"/>
                <a:gd name="T2" fmla="*/ 57 w 334"/>
                <a:gd name="T3" fmla="*/ 6 h 141"/>
                <a:gd name="T4" fmla="*/ 51 w 334"/>
                <a:gd name="T5" fmla="*/ 9 h 141"/>
                <a:gd name="T6" fmla="*/ 47 w 334"/>
                <a:gd name="T7" fmla="*/ 9 h 141"/>
                <a:gd name="T8" fmla="*/ 43 w 334"/>
                <a:gd name="T9" fmla="*/ 8 h 141"/>
                <a:gd name="T10" fmla="*/ 38 w 334"/>
                <a:gd name="T11" fmla="*/ 8 h 141"/>
                <a:gd name="T12" fmla="*/ 32 w 334"/>
                <a:gd name="T13" fmla="*/ 9 h 141"/>
                <a:gd name="T14" fmla="*/ 27 w 334"/>
                <a:gd name="T15" fmla="*/ 9 h 141"/>
                <a:gd name="T16" fmla="*/ 23 w 334"/>
                <a:gd name="T17" fmla="*/ 9 h 141"/>
                <a:gd name="T18" fmla="*/ 18 w 334"/>
                <a:gd name="T19" fmla="*/ 10 h 141"/>
                <a:gd name="T20" fmla="*/ 13 w 334"/>
                <a:gd name="T21" fmla="*/ 11 h 141"/>
                <a:gd name="T22" fmla="*/ 8 w 334"/>
                <a:gd name="T23" fmla="*/ 11 h 141"/>
                <a:gd name="T24" fmla="*/ 4 w 334"/>
                <a:gd name="T25" fmla="*/ 13 h 141"/>
                <a:gd name="T26" fmla="*/ 1 w 334"/>
                <a:gd name="T27" fmla="*/ 18 h 141"/>
                <a:gd name="T28" fmla="*/ 1 w 334"/>
                <a:gd name="T29" fmla="*/ 25 h 141"/>
                <a:gd name="T30" fmla="*/ 4 w 334"/>
                <a:gd name="T31" fmla="*/ 30 h 141"/>
                <a:gd name="T32" fmla="*/ 8 w 334"/>
                <a:gd name="T33" fmla="*/ 30 h 141"/>
                <a:gd name="T34" fmla="*/ 13 w 334"/>
                <a:gd name="T35" fmla="*/ 30 h 141"/>
                <a:gd name="T36" fmla="*/ 18 w 334"/>
                <a:gd name="T37" fmla="*/ 29 h 141"/>
                <a:gd name="T38" fmla="*/ 24 w 334"/>
                <a:gd name="T39" fmla="*/ 28 h 141"/>
                <a:gd name="T40" fmla="*/ 30 w 334"/>
                <a:gd name="T41" fmla="*/ 27 h 141"/>
                <a:gd name="T42" fmla="*/ 35 w 334"/>
                <a:gd name="T43" fmla="*/ 27 h 141"/>
                <a:gd name="T44" fmla="*/ 39 w 334"/>
                <a:gd name="T45" fmla="*/ 28 h 141"/>
                <a:gd name="T46" fmla="*/ 42 w 334"/>
                <a:gd name="T47" fmla="*/ 30 h 141"/>
                <a:gd name="T48" fmla="*/ 46 w 334"/>
                <a:gd name="T49" fmla="*/ 33 h 141"/>
                <a:gd name="T50" fmla="*/ 50 w 334"/>
                <a:gd name="T51" fmla="*/ 34 h 141"/>
                <a:gd name="T52" fmla="*/ 56 w 334"/>
                <a:gd name="T53" fmla="*/ 34 h 141"/>
                <a:gd name="T54" fmla="*/ 62 w 334"/>
                <a:gd name="T55" fmla="*/ 33 h 141"/>
                <a:gd name="T56" fmla="*/ 69 w 334"/>
                <a:gd name="T57" fmla="*/ 30 h 141"/>
                <a:gd name="T58" fmla="*/ 75 w 334"/>
                <a:gd name="T59" fmla="*/ 24 h 141"/>
                <a:gd name="T60" fmla="*/ 80 w 334"/>
                <a:gd name="T61" fmla="*/ 18 h 141"/>
                <a:gd name="T62" fmla="*/ 83 w 334"/>
                <a:gd name="T63" fmla="*/ 15 h 141"/>
                <a:gd name="T64" fmla="*/ 82 w 334"/>
                <a:gd name="T65" fmla="*/ 14 h 141"/>
                <a:gd name="T66" fmla="*/ 77 w 334"/>
                <a:gd name="T67" fmla="*/ 10 h 141"/>
                <a:gd name="T68" fmla="*/ 74 w 334"/>
                <a:gd name="T69" fmla="*/ 9 h 141"/>
                <a:gd name="T70" fmla="*/ 72 w 334"/>
                <a:gd name="T71" fmla="*/ 13 h 141"/>
                <a:gd name="T72" fmla="*/ 68 w 334"/>
                <a:gd name="T73" fmla="*/ 19 h 141"/>
                <a:gd name="T74" fmla="*/ 64 w 334"/>
                <a:gd name="T75" fmla="*/ 24 h 141"/>
                <a:gd name="T76" fmla="*/ 60 w 334"/>
                <a:gd name="T77" fmla="*/ 27 h 141"/>
                <a:gd name="T78" fmla="*/ 56 w 334"/>
                <a:gd name="T79" fmla="*/ 27 h 141"/>
                <a:gd name="T80" fmla="*/ 51 w 334"/>
                <a:gd name="T81" fmla="*/ 27 h 141"/>
                <a:gd name="T82" fmla="*/ 47 w 334"/>
                <a:gd name="T83" fmla="*/ 25 h 141"/>
                <a:gd name="T84" fmla="*/ 41 w 334"/>
                <a:gd name="T85" fmla="*/ 23 h 141"/>
                <a:gd name="T86" fmla="*/ 35 w 334"/>
                <a:gd name="T87" fmla="*/ 21 h 141"/>
                <a:gd name="T88" fmla="*/ 29 w 334"/>
                <a:gd name="T89" fmla="*/ 21 h 141"/>
                <a:gd name="T90" fmla="*/ 24 w 334"/>
                <a:gd name="T91" fmla="*/ 21 h 141"/>
                <a:gd name="T92" fmla="*/ 19 w 334"/>
                <a:gd name="T93" fmla="*/ 21 h 141"/>
                <a:gd name="T94" fmla="*/ 15 w 334"/>
                <a:gd name="T95" fmla="*/ 22 h 141"/>
                <a:gd name="T96" fmla="*/ 11 w 334"/>
                <a:gd name="T97" fmla="*/ 21 h 141"/>
                <a:gd name="T98" fmla="*/ 13 w 334"/>
                <a:gd name="T99" fmla="*/ 19 h 141"/>
                <a:gd name="T100" fmla="*/ 19 w 334"/>
                <a:gd name="T101" fmla="*/ 16 h 141"/>
                <a:gd name="T102" fmla="*/ 24 w 334"/>
                <a:gd name="T103" fmla="*/ 15 h 141"/>
                <a:gd name="T104" fmla="*/ 29 w 334"/>
                <a:gd name="T105" fmla="*/ 15 h 141"/>
                <a:gd name="T106" fmla="*/ 34 w 334"/>
                <a:gd name="T107" fmla="*/ 15 h 141"/>
                <a:gd name="T108" fmla="*/ 39 w 334"/>
                <a:gd name="T109" fmla="*/ 15 h 141"/>
                <a:gd name="T110" fmla="*/ 44 w 334"/>
                <a:gd name="T111" fmla="*/ 15 h 141"/>
                <a:gd name="T112" fmla="*/ 49 w 334"/>
                <a:gd name="T113" fmla="*/ 15 h 141"/>
                <a:gd name="T114" fmla="*/ 53 w 334"/>
                <a:gd name="T115" fmla="*/ 15 h 141"/>
                <a:gd name="T116" fmla="*/ 58 w 334"/>
                <a:gd name="T117" fmla="*/ 15 h 141"/>
                <a:gd name="T118" fmla="*/ 64 w 334"/>
                <a:gd name="T119" fmla="*/ 13 h 141"/>
                <a:gd name="T120" fmla="*/ 68 w 334"/>
                <a:gd name="T121" fmla="*/ 9 h 141"/>
                <a:gd name="T122" fmla="*/ 69 w 334"/>
                <a:gd name="T123" fmla="*/ 4 h 141"/>
                <a:gd name="T124" fmla="*/ 63 w 334"/>
                <a:gd name="T125" fmla="*/ 0 h 14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34" h="141">
                  <a:moveTo>
                    <a:pt x="250" y="0"/>
                  </a:moveTo>
                  <a:lnTo>
                    <a:pt x="246" y="3"/>
                  </a:lnTo>
                  <a:lnTo>
                    <a:pt x="238" y="14"/>
                  </a:lnTo>
                  <a:lnTo>
                    <a:pt x="228" y="26"/>
                  </a:lnTo>
                  <a:lnTo>
                    <a:pt x="217" y="36"/>
                  </a:lnTo>
                  <a:lnTo>
                    <a:pt x="204" y="39"/>
                  </a:lnTo>
                  <a:lnTo>
                    <a:pt x="195" y="39"/>
                  </a:lnTo>
                  <a:lnTo>
                    <a:pt x="185" y="38"/>
                  </a:lnTo>
                  <a:lnTo>
                    <a:pt x="178" y="36"/>
                  </a:lnTo>
                  <a:lnTo>
                    <a:pt x="169" y="33"/>
                  </a:lnTo>
                  <a:lnTo>
                    <a:pt x="159" y="33"/>
                  </a:lnTo>
                  <a:lnTo>
                    <a:pt x="149" y="33"/>
                  </a:lnTo>
                  <a:lnTo>
                    <a:pt x="138" y="36"/>
                  </a:lnTo>
                  <a:lnTo>
                    <a:pt x="128" y="36"/>
                  </a:lnTo>
                  <a:lnTo>
                    <a:pt x="120" y="36"/>
                  </a:lnTo>
                  <a:lnTo>
                    <a:pt x="108" y="38"/>
                  </a:lnTo>
                  <a:lnTo>
                    <a:pt x="99" y="39"/>
                  </a:lnTo>
                  <a:lnTo>
                    <a:pt x="89" y="39"/>
                  </a:lnTo>
                  <a:lnTo>
                    <a:pt x="78" y="41"/>
                  </a:lnTo>
                  <a:lnTo>
                    <a:pt x="70" y="43"/>
                  </a:lnTo>
                  <a:lnTo>
                    <a:pt x="60" y="45"/>
                  </a:lnTo>
                  <a:lnTo>
                    <a:pt x="49" y="45"/>
                  </a:lnTo>
                  <a:lnTo>
                    <a:pt x="41" y="45"/>
                  </a:lnTo>
                  <a:lnTo>
                    <a:pt x="32" y="46"/>
                  </a:lnTo>
                  <a:lnTo>
                    <a:pt x="27" y="50"/>
                  </a:lnTo>
                  <a:lnTo>
                    <a:pt x="15" y="55"/>
                  </a:lnTo>
                  <a:lnTo>
                    <a:pt x="8" y="63"/>
                  </a:lnTo>
                  <a:lnTo>
                    <a:pt x="1" y="75"/>
                  </a:lnTo>
                  <a:lnTo>
                    <a:pt x="0" y="91"/>
                  </a:lnTo>
                  <a:lnTo>
                    <a:pt x="1" y="103"/>
                  </a:lnTo>
                  <a:lnTo>
                    <a:pt x="8" y="113"/>
                  </a:lnTo>
                  <a:lnTo>
                    <a:pt x="15" y="120"/>
                  </a:lnTo>
                  <a:lnTo>
                    <a:pt x="29" y="122"/>
                  </a:lnTo>
                  <a:lnTo>
                    <a:pt x="32" y="122"/>
                  </a:lnTo>
                  <a:lnTo>
                    <a:pt x="42" y="122"/>
                  </a:lnTo>
                  <a:lnTo>
                    <a:pt x="51" y="122"/>
                  </a:lnTo>
                  <a:lnTo>
                    <a:pt x="61" y="122"/>
                  </a:lnTo>
                  <a:lnTo>
                    <a:pt x="72" y="118"/>
                  </a:lnTo>
                  <a:lnTo>
                    <a:pt x="84" y="117"/>
                  </a:lnTo>
                  <a:lnTo>
                    <a:pt x="96" y="115"/>
                  </a:lnTo>
                  <a:lnTo>
                    <a:pt x="108" y="113"/>
                  </a:lnTo>
                  <a:lnTo>
                    <a:pt x="120" y="111"/>
                  </a:lnTo>
                  <a:lnTo>
                    <a:pt x="130" y="111"/>
                  </a:lnTo>
                  <a:lnTo>
                    <a:pt x="138" y="111"/>
                  </a:lnTo>
                  <a:lnTo>
                    <a:pt x="147" y="111"/>
                  </a:lnTo>
                  <a:lnTo>
                    <a:pt x="156" y="113"/>
                  </a:lnTo>
                  <a:lnTo>
                    <a:pt x="162" y="118"/>
                  </a:lnTo>
                  <a:lnTo>
                    <a:pt x="168" y="123"/>
                  </a:lnTo>
                  <a:lnTo>
                    <a:pt x="178" y="130"/>
                  </a:lnTo>
                  <a:lnTo>
                    <a:pt x="183" y="134"/>
                  </a:lnTo>
                  <a:lnTo>
                    <a:pt x="190" y="137"/>
                  </a:lnTo>
                  <a:lnTo>
                    <a:pt x="200" y="139"/>
                  </a:lnTo>
                  <a:lnTo>
                    <a:pt x="212" y="141"/>
                  </a:lnTo>
                  <a:lnTo>
                    <a:pt x="222" y="139"/>
                  </a:lnTo>
                  <a:lnTo>
                    <a:pt x="234" y="139"/>
                  </a:lnTo>
                  <a:lnTo>
                    <a:pt x="248" y="135"/>
                  </a:lnTo>
                  <a:lnTo>
                    <a:pt x="262" y="130"/>
                  </a:lnTo>
                  <a:lnTo>
                    <a:pt x="276" y="120"/>
                  </a:lnTo>
                  <a:lnTo>
                    <a:pt x="288" y="108"/>
                  </a:lnTo>
                  <a:lnTo>
                    <a:pt x="300" y="96"/>
                  </a:lnTo>
                  <a:lnTo>
                    <a:pt x="310" y="86"/>
                  </a:lnTo>
                  <a:lnTo>
                    <a:pt x="318" y="74"/>
                  </a:lnTo>
                  <a:lnTo>
                    <a:pt x="325" y="65"/>
                  </a:lnTo>
                  <a:lnTo>
                    <a:pt x="330" y="60"/>
                  </a:lnTo>
                  <a:lnTo>
                    <a:pt x="334" y="58"/>
                  </a:lnTo>
                  <a:lnTo>
                    <a:pt x="325" y="57"/>
                  </a:lnTo>
                  <a:lnTo>
                    <a:pt x="317" y="51"/>
                  </a:lnTo>
                  <a:lnTo>
                    <a:pt x="306" y="43"/>
                  </a:lnTo>
                  <a:lnTo>
                    <a:pt x="300" y="38"/>
                  </a:lnTo>
                  <a:lnTo>
                    <a:pt x="296" y="39"/>
                  </a:lnTo>
                  <a:lnTo>
                    <a:pt x="294" y="45"/>
                  </a:lnTo>
                  <a:lnTo>
                    <a:pt x="288" y="53"/>
                  </a:lnTo>
                  <a:lnTo>
                    <a:pt x="281" y="65"/>
                  </a:lnTo>
                  <a:lnTo>
                    <a:pt x="272" y="77"/>
                  </a:lnTo>
                  <a:lnTo>
                    <a:pt x="264" y="89"/>
                  </a:lnTo>
                  <a:lnTo>
                    <a:pt x="255" y="98"/>
                  </a:lnTo>
                  <a:lnTo>
                    <a:pt x="248" y="108"/>
                  </a:lnTo>
                  <a:lnTo>
                    <a:pt x="240" y="110"/>
                  </a:lnTo>
                  <a:lnTo>
                    <a:pt x="233" y="111"/>
                  </a:lnTo>
                  <a:lnTo>
                    <a:pt x="222" y="111"/>
                  </a:lnTo>
                  <a:lnTo>
                    <a:pt x="214" y="111"/>
                  </a:lnTo>
                  <a:lnTo>
                    <a:pt x="204" y="108"/>
                  </a:lnTo>
                  <a:lnTo>
                    <a:pt x="195" y="106"/>
                  </a:lnTo>
                  <a:lnTo>
                    <a:pt x="185" y="103"/>
                  </a:lnTo>
                  <a:lnTo>
                    <a:pt x="180" y="99"/>
                  </a:lnTo>
                  <a:lnTo>
                    <a:pt x="164" y="93"/>
                  </a:lnTo>
                  <a:lnTo>
                    <a:pt x="152" y="89"/>
                  </a:lnTo>
                  <a:lnTo>
                    <a:pt x="138" y="86"/>
                  </a:lnTo>
                  <a:lnTo>
                    <a:pt x="125" y="86"/>
                  </a:lnTo>
                  <a:lnTo>
                    <a:pt x="114" y="86"/>
                  </a:lnTo>
                  <a:lnTo>
                    <a:pt x="106" y="86"/>
                  </a:lnTo>
                  <a:lnTo>
                    <a:pt x="94" y="86"/>
                  </a:lnTo>
                  <a:lnTo>
                    <a:pt x="85" y="87"/>
                  </a:lnTo>
                  <a:lnTo>
                    <a:pt x="75" y="87"/>
                  </a:lnTo>
                  <a:lnTo>
                    <a:pt x="65" y="89"/>
                  </a:lnTo>
                  <a:lnTo>
                    <a:pt x="58" y="89"/>
                  </a:lnTo>
                  <a:lnTo>
                    <a:pt x="53" y="91"/>
                  </a:lnTo>
                  <a:lnTo>
                    <a:pt x="44" y="86"/>
                  </a:lnTo>
                  <a:lnTo>
                    <a:pt x="46" y="81"/>
                  </a:lnTo>
                  <a:lnTo>
                    <a:pt x="51" y="77"/>
                  </a:lnTo>
                  <a:lnTo>
                    <a:pt x="61" y="72"/>
                  </a:lnTo>
                  <a:lnTo>
                    <a:pt x="73" y="65"/>
                  </a:lnTo>
                  <a:lnTo>
                    <a:pt x="89" y="62"/>
                  </a:lnTo>
                  <a:lnTo>
                    <a:pt x="96" y="60"/>
                  </a:lnTo>
                  <a:lnTo>
                    <a:pt x="106" y="60"/>
                  </a:lnTo>
                  <a:lnTo>
                    <a:pt x="114" y="60"/>
                  </a:lnTo>
                  <a:lnTo>
                    <a:pt x="125" y="60"/>
                  </a:lnTo>
                  <a:lnTo>
                    <a:pt x="135" y="60"/>
                  </a:lnTo>
                  <a:lnTo>
                    <a:pt x="144" y="60"/>
                  </a:lnTo>
                  <a:lnTo>
                    <a:pt x="154" y="60"/>
                  </a:lnTo>
                  <a:lnTo>
                    <a:pt x="164" y="62"/>
                  </a:lnTo>
                  <a:lnTo>
                    <a:pt x="173" y="62"/>
                  </a:lnTo>
                  <a:lnTo>
                    <a:pt x="183" y="62"/>
                  </a:lnTo>
                  <a:lnTo>
                    <a:pt x="193" y="62"/>
                  </a:lnTo>
                  <a:lnTo>
                    <a:pt x="204" y="63"/>
                  </a:lnTo>
                  <a:lnTo>
                    <a:pt x="212" y="62"/>
                  </a:lnTo>
                  <a:lnTo>
                    <a:pt x="221" y="62"/>
                  </a:lnTo>
                  <a:lnTo>
                    <a:pt x="231" y="62"/>
                  </a:lnTo>
                  <a:lnTo>
                    <a:pt x="240" y="60"/>
                  </a:lnTo>
                  <a:lnTo>
                    <a:pt x="253" y="53"/>
                  </a:lnTo>
                  <a:lnTo>
                    <a:pt x="264" y="46"/>
                  </a:lnTo>
                  <a:lnTo>
                    <a:pt x="269" y="36"/>
                  </a:lnTo>
                  <a:lnTo>
                    <a:pt x="274" y="26"/>
                  </a:lnTo>
                  <a:lnTo>
                    <a:pt x="274" y="17"/>
                  </a:lnTo>
                  <a:lnTo>
                    <a:pt x="276" y="14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8"/>
            <p:cNvSpPr>
              <a:spLocks/>
            </p:cNvSpPr>
            <p:nvPr/>
          </p:nvSpPr>
          <p:spPr bwMode="auto">
            <a:xfrm>
              <a:off x="4703" y="1631"/>
              <a:ext cx="26" cy="27"/>
            </a:xfrm>
            <a:custGeom>
              <a:avLst/>
              <a:gdLst>
                <a:gd name="T0" fmla="*/ 6 w 52"/>
                <a:gd name="T1" fmla="*/ 0 h 55"/>
                <a:gd name="T2" fmla="*/ 6 w 52"/>
                <a:gd name="T3" fmla="*/ 0 h 55"/>
                <a:gd name="T4" fmla="*/ 8 w 52"/>
                <a:gd name="T5" fmla="*/ 1 h 55"/>
                <a:gd name="T6" fmla="*/ 10 w 52"/>
                <a:gd name="T7" fmla="*/ 3 h 55"/>
                <a:gd name="T8" fmla="*/ 12 w 52"/>
                <a:gd name="T9" fmla="*/ 6 h 55"/>
                <a:gd name="T10" fmla="*/ 13 w 52"/>
                <a:gd name="T11" fmla="*/ 7 h 55"/>
                <a:gd name="T12" fmla="*/ 13 w 52"/>
                <a:gd name="T13" fmla="*/ 10 h 55"/>
                <a:gd name="T14" fmla="*/ 13 w 52"/>
                <a:gd name="T15" fmla="*/ 12 h 55"/>
                <a:gd name="T16" fmla="*/ 13 w 52"/>
                <a:gd name="T17" fmla="*/ 13 h 55"/>
                <a:gd name="T18" fmla="*/ 12 w 52"/>
                <a:gd name="T19" fmla="*/ 12 h 55"/>
                <a:gd name="T20" fmla="*/ 9 w 52"/>
                <a:gd name="T21" fmla="*/ 12 h 55"/>
                <a:gd name="T22" fmla="*/ 6 w 52"/>
                <a:gd name="T23" fmla="*/ 9 h 55"/>
                <a:gd name="T24" fmla="*/ 3 w 52"/>
                <a:gd name="T25" fmla="*/ 8 h 55"/>
                <a:gd name="T26" fmla="*/ 1 w 52"/>
                <a:gd name="T27" fmla="*/ 6 h 55"/>
                <a:gd name="T28" fmla="*/ 0 w 52"/>
                <a:gd name="T29" fmla="*/ 5 h 55"/>
                <a:gd name="T30" fmla="*/ 0 w 52"/>
                <a:gd name="T31" fmla="*/ 4 h 55"/>
                <a:gd name="T32" fmla="*/ 1 w 52"/>
                <a:gd name="T33" fmla="*/ 4 h 55"/>
                <a:gd name="T34" fmla="*/ 6 w 52"/>
                <a:gd name="T35" fmla="*/ 0 h 55"/>
                <a:gd name="T36" fmla="*/ 6 w 52"/>
                <a:gd name="T37" fmla="*/ 0 h 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2" h="55">
                  <a:moveTo>
                    <a:pt x="23" y="0"/>
                  </a:moveTo>
                  <a:lnTo>
                    <a:pt x="24" y="0"/>
                  </a:lnTo>
                  <a:lnTo>
                    <a:pt x="29" y="7"/>
                  </a:lnTo>
                  <a:lnTo>
                    <a:pt x="38" y="13"/>
                  </a:lnTo>
                  <a:lnTo>
                    <a:pt x="47" y="24"/>
                  </a:lnTo>
                  <a:lnTo>
                    <a:pt x="50" y="31"/>
                  </a:lnTo>
                  <a:lnTo>
                    <a:pt x="52" y="41"/>
                  </a:lnTo>
                  <a:lnTo>
                    <a:pt x="52" y="48"/>
                  </a:lnTo>
                  <a:lnTo>
                    <a:pt x="52" y="55"/>
                  </a:lnTo>
                  <a:lnTo>
                    <a:pt x="45" y="51"/>
                  </a:lnTo>
                  <a:lnTo>
                    <a:pt x="36" y="48"/>
                  </a:lnTo>
                  <a:lnTo>
                    <a:pt x="23" y="39"/>
                  </a:lnTo>
                  <a:lnTo>
                    <a:pt x="11" y="32"/>
                  </a:lnTo>
                  <a:lnTo>
                    <a:pt x="4" y="25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2" y="1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19"/>
            <p:cNvSpPr>
              <a:spLocks/>
            </p:cNvSpPr>
            <p:nvPr/>
          </p:nvSpPr>
          <p:spPr bwMode="auto">
            <a:xfrm>
              <a:off x="4625" y="1707"/>
              <a:ext cx="244" cy="58"/>
            </a:xfrm>
            <a:custGeom>
              <a:avLst/>
              <a:gdLst>
                <a:gd name="T0" fmla="*/ 0 w 489"/>
                <a:gd name="T1" fmla="*/ 11 h 117"/>
                <a:gd name="T2" fmla="*/ 5 w 489"/>
                <a:gd name="T3" fmla="*/ 15 h 117"/>
                <a:gd name="T4" fmla="*/ 10 w 489"/>
                <a:gd name="T5" fmla="*/ 18 h 117"/>
                <a:gd name="T6" fmla="*/ 14 w 489"/>
                <a:gd name="T7" fmla="*/ 20 h 117"/>
                <a:gd name="T8" fmla="*/ 20 w 489"/>
                <a:gd name="T9" fmla="*/ 21 h 117"/>
                <a:gd name="T10" fmla="*/ 25 w 489"/>
                <a:gd name="T11" fmla="*/ 23 h 117"/>
                <a:gd name="T12" fmla="*/ 32 w 489"/>
                <a:gd name="T13" fmla="*/ 24 h 117"/>
                <a:gd name="T14" fmla="*/ 39 w 489"/>
                <a:gd name="T15" fmla="*/ 25 h 117"/>
                <a:gd name="T16" fmla="*/ 46 w 489"/>
                <a:gd name="T17" fmla="*/ 26 h 117"/>
                <a:gd name="T18" fmla="*/ 53 w 489"/>
                <a:gd name="T19" fmla="*/ 27 h 117"/>
                <a:gd name="T20" fmla="*/ 60 w 489"/>
                <a:gd name="T21" fmla="*/ 28 h 117"/>
                <a:gd name="T22" fmla="*/ 67 w 489"/>
                <a:gd name="T23" fmla="*/ 28 h 117"/>
                <a:gd name="T24" fmla="*/ 72 w 489"/>
                <a:gd name="T25" fmla="*/ 28 h 117"/>
                <a:gd name="T26" fmla="*/ 77 w 489"/>
                <a:gd name="T27" fmla="*/ 28 h 117"/>
                <a:gd name="T28" fmla="*/ 82 w 489"/>
                <a:gd name="T29" fmla="*/ 28 h 117"/>
                <a:gd name="T30" fmla="*/ 86 w 489"/>
                <a:gd name="T31" fmla="*/ 27 h 117"/>
                <a:gd name="T32" fmla="*/ 91 w 489"/>
                <a:gd name="T33" fmla="*/ 25 h 117"/>
                <a:gd name="T34" fmla="*/ 98 w 489"/>
                <a:gd name="T35" fmla="*/ 22 h 117"/>
                <a:gd name="T36" fmla="*/ 105 w 489"/>
                <a:gd name="T37" fmla="*/ 17 h 117"/>
                <a:gd name="T38" fmla="*/ 112 w 489"/>
                <a:gd name="T39" fmla="*/ 12 h 117"/>
                <a:gd name="T40" fmla="*/ 118 w 489"/>
                <a:gd name="T41" fmla="*/ 8 h 117"/>
                <a:gd name="T42" fmla="*/ 121 w 489"/>
                <a:gd name="T43" fmla="*/ 5 h 117"/>
                <a:gd name="T44" fmla="*/ 104 w 489"/>
                <a:gd name="T45" fmla="*/ 0 h 117"/>
                <a:gd name="T46" fmla="*/ 100 w 489"/>
                <a:gd name="T47" fmla="*/ 5 h 117"/>
                <a:gd name="T48" fmla="*/ 96 w 489"/>
                <a:gd name="T49" fmla="*/ 9 h 117"/>
                <a:gd name="T50" fmla="*/ 91 w 489"/>
                <a:gd name="T51" fmla="*/ 13 h 117"/>
                <a:gd name="T52" fmla="*/ 84 w 489"/>
                <a:gd name="T53" fmla="*/ 16 h 117"/>
                <a:gd name="T54" fmla="*/ 77 w 489"/>
                <a:gd name="T55" fmla="*/ 18 h 117"/>
                <a:gd name="T56" fmla="*/ 69 w 489"/>
                <a:gd name="T57" fmla="*/ 18 h 117"/>
                <a:gd name="T58" fmla="*/ 61 w 489"/>
                <a:gd name="T59" fmla="*/ 18 h 117"/>
                <a:gd name="T60" fmla="*/ 57 w 489"/>
                <a:gd name="T61" fmla="*/ 17 h 117"/>
                <a:gd name="T62" fmla="*/ 53 w 489"/>
                <a:gd name="T63" fmla="*/ 17 h 117"/>
                <a:gd name="T64" fmla="*/ 45 w 489"/>
                <a:gd name="T65" fmla="*/ 17 h 117"/>
                <a:gd name="T66" fmla="*/ 40 w 489"/>
                <a:gd name="T67" fmla="*/ 16 h 117"/>
                <a:gd name="T68" fmla="*/ 36 w 489"/>
                <a:gd name="T69" fmla="*/ 16 h 117"/>
                <a:gd name="T70" fmla="*/ 28 w 489"/>
                <a:gd name="T71" fmla="*/ 13 h 117"/>
                <a:gd name="T72" fmla="*/ 20 w 489"/>
                <a:gd name="T73" fmla="*/ 9 h 117"/>
                <a:gd name="T74" fmla="*/ 13 w 489"/>
                <a:gd name="T75" fmla="*/ 6 h 117"/>
                <a:gd name="T76" fmla="*/ 9 w 489"/>
                <a:gd name="T77" fmla="*/ 3 h 117"/>
                <a:gd name="T78" fmla="*/ 0 w 489"/>
                <a:gd name="T79" fmla="*/ 10 h 11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89" h="117">
                  <a:moveTo>
                    <a:pt x="0" y="41"/>
                  </a:moveTo>
                  <a:lnTo>
                    <a:pt x="2" y="45"/>
                  </a:lnTo>
                  <a:lnTo>
                    <a:pt x="14" y="55"/>
                  </a:lnTo>
                  <a:lnTo>
                    <a:pt x="23" y="62"/>
                  </a:lnTo>
                  <a:lnTo>
                    <a:pt x="36" y="69"/>
                  </a:lnTo>
                  <a:lnTo>
                    <a:pt x="41" y="72"/>
                  </a:lnTo>
                  <a:lnTo>
                    <a:pt x="52" y="77"/>
                  </a:lnTo>
                  <a:lnTo>
                    <a:pt x="59" y="81"/>
                  </a:lnTo>
                  <a:lnTo>
                    <a:pt x="72" y="84"/>
                  </a:lnTo>
                  <a:lnTo>
                    <a:pt x="81" y="86"/>
                  </a:lnTo>
                  <a:lnTo>
                    <a:pt x="91" y="89"/>
                  </a:lnTo>
                  <a:lnTo>
                    <a:pt x="103" y="93"/>
                  </a:lnTo>
                  <a:lnTo>
                    <a:pt x="119" y="96"/>
                  </a:lnTo>
                  <a:lnTo>
                    <a:pt x="131" y="98"/>
                  </a:lnTo>
                  <a:lnTo>
                    <a:pt x="144" y="100"/>
                  </a:lnTo>
                  <a:lnTo>
                    <a:pt x="158" y="101"/>
                  </a:lnTo>
                  <a:lnTo>
                    <a:pt x="173" y="105"/>
                  </a:lnTo>
                  <a:lnTo>
                    <a:pt x="187" y="107"/>
                  </a:lnTo>
                  <a:lnTo>
                    <a:pt x="201" y="108"/>
                  </a:lnTo>
                  <a:lnTo>
                    <a:pt x="215" y="110"/>
                  </a:lnTo>
                  <a:lnTo>
                    <a:pt x="228" y="113"/>
                  </a:lnTo>
                  <a:lnTo>
                    <a:pt x="242" y="113"/>
                  </a:lnTo>
                  <a:lnTo>
                    <a:pt x="256" y="115"/>
                  </a:lnTo>
                  <a:lnTo>
                    <a:pt x="268" y="115"/>
                  </a:lnTo>
                  <a:lnTo>
                    <a:pt x="281" y="117"/>
                  </a:lnTo>
                  <a:lnTo>
                    <a:pt x="290" y="115"/>
                  </a:lnTo>
                  <a:lnTo>
                    <a:pt x="302" y="115"/>
                  </a:lnTo>
                  <a:lnTo>
                    <a:pt x="311" y="115"/>
                  </a:lnTo>
                  <a:lnTo>
                    <a:pt x="323" y="115"/>
                  </a:lnTo>
                  <a:lnTo>
                    <a:pt x="329" y="113"/>
                  </a:lnTo>
                  <a:lnTo>
                    <a:pt x="338" y="112"/>
                  </a:lnTo>
                  <a:lnTo>
                    <a:pt x="347" y="110"/>
                  </a:lnTo>
                  <a:lnTo>
                    <a:pt x="353" y="108"/>
                  </a:lnTo>
                  <a:lnTo>
                    <a:pt x="367" y="101"/>
                  </a:lnTo>
                  <a:lnTo>
                    <a:pt x="381" y="96"/>
                  </a:lnTo>
                  <a:lnTo>
                    <a:pt x="395" y="88"/>
                  </a:lnTo>
                  <a:lnTo>
                    <a:pt x="408" y="81"/>
                  </a:lnTo>
                  <a:lnTo>
                    <a:pt x="422" y="69"/>
                  </a:lnTo>
                  <a:lnTo>
                    <a:pt x="436" y="60"/>
                  </a:lnTo>
                  <a:lnTo>
                    <a:pt x="448" y="50"/>
                  </a:lnTo>
                  <a:lnTo>
                    <a:pt x="463" y="41"/>
                  </a:lnTo>
                  <a:lnTo>
                    <a:pt x="472" y="33"/>
                  </a:lnTo>
                  <a:lnTo>
                    <a:pt x="480" y="26"/>
                  </a:lnTo>
                  <a:lnTo>
                    <a:pt x="485" y="21"/>
                  </a:lnTo>
                  <a:lnTo>
                    <a:pt x="489" y="21"/>
                  </a:lnTo>
                  <a:lnTo>
                    <a:pt x="417" y="0"/>
                  </a:lnTo>
                  <a:lnTo>
                    <a:pt x="413" y="5"/>
                  </a:lnTo>
                  <a:lnTo>
                    <a:pt x="401" y="21"/>
                  </a:lnTo>
                  <a:lnTo>
                    <a:pt x="393" y="29"/>
                  </a:lnTo>
                  <a:lnTo>
                    <a:pt x="384" y="38"/>
                  </a:lnTo>
                  <a:lnTo>
                    <a:pt x="374" y="47"/>
                  </a:lnTo>
                  <a:lnTo>
                    <a:pt x="364" y="55"/>
                  </a:lnTo>
                  <a:lnTo>
                    <a:pt x="350" y="60"/>
                  </a:lnTo>
                  <a:lnTo>
                    <a:pt x="338" y="67"/>
                  </a:lnTo>
                  <a:lnTo>
                    <a:pt x="323" y="69"/>
                  </a:lnTo>
                  <a:lnTo>
                    <a:pt x="309" y="72"/>
                  </a:lnTo>
                  <a:lnTo>
                    <a:pt x="293" y="72"/>
                  </a:lnTo>
                  <a:lnTo>
                    <a:pt x="278" y="72"/>
                  </a:lnTo>
                  <a:lnTo>
                    <a:pt x="263" y="72"/>
                  </a:lnTo>
                  <a:lnTo>
                    <a:pt x="247" y="72"/>
                  </a:lnTo>
                  <a:lnTo>
                    <a:pt x="239" y="71"/>
                  </a:lnTo>
                  <a:lnTo>
                    <a:pt x="228" y="71"/>
                  </a:lnTo>
                  <a:lnTo>
                    <a:pt x="220" y="71"/>
                  </a:lnTo>
                  <a:lnTo>
                    <a:pt x="213" y="71"/>
                  </a:lnTo>
                  <a:lnTo>
                    <a:pt x="196" y="69"/>
                  </a:lnTo>
                  <a:lnTo>
                    <a:pt x="180" y="69"/>
                  </a:lnTo>
                  <a:lnTo>
                    <a:pt x="170" y="67"/>
                  </a:lnTo>
                  <a:lnTo>
                    <a:pt x="161" y="67"/>
                  </a:lnTo>
                  <a:lnTo>
                    <a:pt x="151" y="64"/>
                  </a:lnTo>
                  <a:lnTo>
                    <a:pt x="144" y="64"/>
                  </a:lnTo>
                  <a:lnTo>
                    <a:pt x="127" y="59"/>
                  </a:lnTo>
                  <a:lnTo>
                    <a:pt x="112" y="53"/>
                  </a:lnTo>
                  <a:lnTo>
                    <a:pt x="95" y="47"/>
                  </a:lnTo>
                  <a:lnTo>
                    <a:pt x="81" y="38"/>
                  </a:lnTo>
                  <a:lnTo>
                    <a:pt x="65" y="31"/>
                  </a:lnTo>
                  <a:lnTo>
                    <a:pt x="55" y="24"/>
                  </a:lnTo>
                  <a:lnTo>
                    <a:pt x="43" y="17"/>
                  </a:lnTo>
                  <a:lnTo>
                    <a:pt x="38" y="12"/>
                  </a:lnTo>
                  <a:lnTo>
                    <a:pt x="31" y="9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20"/>
            <p:cNvSpPr>
              <a:spLocks/>
            </p:cNvSpPr>
            <p:nvPr/>
          </p:nvSpPr>
          <p:spPr bwMode="auto">
            <a:xfrm>
              <a:off x="4742" y="1659"/>
              <a:ext cx="351" cy="88"/>
            </a:xfrm>
            <a:custGeom>
              <a:avLst/>
              <a:gdLst>
                <a:gd name="T0" fmla="*/ 10 w 703"/>
                <a:gd name="T1" fmla="*/ 27 h 177"/>
                <a:gd name="T2" fmla="*/ 20 w 703"/>
                <a:gd name="T3" fmla="*/ 26 h 177"/>
                <a:gd name="T4" fmla="*/ 34 w 703"/>
                <a:gd name="T5" fmla="*/ 26 h 177"/>
                <a:gd name="T6" fmla="*/ 43 w 703"/>
                <a:gd name="T7" fmla="*/ 27 h 177"/>
                <a:gd name="T8" fmla="*/ 52 w 703"/>
                <a:gd name="T9" fmla="*/ 28 h 177"/>
                <a:gd name="T10" fmla="*/ 62 w 703"/>
                <a:gd name="T11" fmla="*/ 29 h 177"/>
                <a:gd name="T12" fmla="*/ 76 w 703"/>
                <a:gd name="T13" fmla="*/ 32 h 177"/>
                <a:gd name="T14" fmla="*/ 85 w 703"/>
                <a:gd name="T15" fmla="*/ 34 h 177"/>
                <a:gd name="T16" fmla="*/ 94 w 703"/>
                <a:gd name="T17" fmla="*/ 37 h 177"/>
                <a:gd name="T18" fmla="*/ 105 w 703"/>
                <a:gd name="T19" fmla="*/ 39 h 177"/>
                <a:gd name="T20" fmla="*/ 117 w 703"/>
                <a:gd name="T21" fmla="*/ 41 h 177"/>
                <a:gd name="T22" fmla="*/ 130 w 703"/>
                <a:gd name="T23" fmla="*/ 42 h 177"/>
                <a:gd name="T24" fmla="*/ 142 w 703"/>
                <a:gd name="T25" fmla="*/ 43 h 177"/>
                <a:gd name="T26" fmla="*/ 154 w 703"/>
                <a:gd name="T27" fmla="*/ 44 h 177"/>
                <a:gd name="T28" fmla="*/ 164 w 703"/>
                <a:gd name="T29" fmla="*/ 43 h 177"/>
                <a:gd name="T30" fmla="*/ 175 w 703"/>
                <a:gd name="T31" fmla="*/ 21 h 177"/>
                <a:gd name="T32" fmla="*/ 167 w 703"/>
                <a:gd name="T33" fmla="*/ 20 h 177"/>
                <a:gd name="T34" fmla="*/ 159 w 703"/>
                <a:gd name="T35" fmla="*/ 19 h 177"/>
                <a:gd name="T36" fmla="*/ 150 w 703"/>
                <a:gd name="T37" fmla="*/ 18 h 177"/>
                <a:gd name="T38" fmla="*/ 139 w 703"/>
                <a:gd name="T39" fmla="*/ 16 h 177"/>
                <a:gd name="T40" fmla="*/ 127 w 703"/>
                <a:gd name="T41" fmla="*/ 14 h 177"/>
                <a:gd name="T42" fmla="*/ 115 w 703"/>
                <a:gd name="T43" fmla="*/ 12 h 177"/>
                <a:gd name="T44" fmla="*/ 104 w 703"/>
                <a:gd name="T45" fmla="*/ 9 h 177"/>
                <a:gd name="T46" fmla="*/ 93 w 703"/>
                <a:gd name="T47" fmla="*/ 7 h 177"/>
                <a:gd name="T48" fmla="*/ 83 w 703"/>
                <a:gd name="T49" fmla="*/ 5 h 177"/>
                <a:gd name="T50" fmla="*/ 73 w 703"/>
                <a:gd name="T51" fmla="*/ 4 h 177"/>
                <a:gd name="T52" fmla="*/ 57 w 703"/>
                <a:gd name="T53" fmla="*/ 1 h 177"/>
                <a:gd name="T54" fmla="*/ 45 w 703"/>
                <a:gd name="T55" fmla="*/ 0 h 177"/>
                <a:gd name="T56" fmla="*/ 36 w 703"/>
                <a:gd name="T57" fmla="*/ 0 h 177"/>
                <a:gd name="T58" fmla="*/ 26 w 703"/>
                <a:gd name="T59" fmla="*/ 0 h 177"/>
                <a:gd name="T60" fmla="*/ 15 w 703"/>
                <a:gd name="T61" fmla="*/ 1 h 177"/>
                <a:gd name="T62" fmla="*/ 6 w 703"/>
                <a:gd name="T63" fmla="*/ 3 h 177"/>
                <a:gd name="T64" fmla="*/ 0 w 703"/>
                <a:gd name="T65" fmla="*/ 5 h 177"/>
                <a:gd name="T66" fmla="*/ 8 w 703"/>
                <a:gd name="T67" fmla="*/ 9 h 177"/>
                <a:gd name="T68" fmla="*/ 14 w 703"/>
                <a:gd name="T69" fmla="*/ 13 h 177"/>
                <a:gd name="T70" fmla="*/ 24 w 703"/>
                <a:gd name="T71" fmla="*/ 10 h 177"/>
                <a:gd name="T72" fmla="*/ 38 w 703"/>
                <a:gd name="T73" fmla="*/ 9 h 177"/>
                <a:gd name="T74" fmla="*/ 49 w 703"/>
                <a:gd name="T75" fmla="*/ 9 h 177"/>
                <a:gd name="T76" fmla="*/ 58 w 703"/>
                <a:gd name="T77" fmla="*/ 10 h 177"/>
                <a:gd name="T78" fmla="*/ 68 w 703"/>
                <a:gd name="T79" fmla="*/ 12 h 177"/>
                <a:gd name="T80" fmla="*/ 82 w 703"/>
                <a:gd name="T81" fmla="*/ 14 h 177"/>
                <a:gd name="T82" fmla="*/ 97 w 703"/>
                <a:gd name="T83" fmla="*/ 17 h 177"/>
                <a:gd name="T84" fmla="*/ 108 w 703"/>
                <a:gd name="T85" fmla="*/ 21 h 177"/>
                <a:gd name="T86" fmla="*/ 119 w 703"/>
                <a:gd name="T87" fmla="*/ 23 h 177"/>
                <a:gd name="T88" fmla="*/ 128 w 703"/>
                <a:gd name="T89" fmla="*/ 25 h 177"/>
                <a:gd name="T90" fmla="*/ 139 w 703"/>
                <a:gd name="T91" fmla="*/ 25 h 177"/>
                <a:gd name="T92" fmla="*/ 151 w 703"/>
                <a:gd name="T93" fmla="*/ 26 h 177"/>
                <a:gd name="T94" fmla="*/ 161 w 703"/>
                <a:gd name="T95" fmla="*/ 26 h 177"/>
                <a:gd name="T96" fmla="*/ 155 w 703"/>
                <a:gd name="T97" fmla="*/ 36 h 177"/>
                <a:gd name="T98" fmla="*/ 145 w 703"/>
                <a:gd name="T99" fmla="*/ 35 h 177"/>
                <a:gd name="T100" fmla="*/ 131 w 703"/>
                <a:gd name="T101" fmla="*/ 34 h 177"/>
                <a:gd name="T102" fmla="*/ 118 w 703"/>
                <a:gd name="T103" fmla="*/ 32 h 177"/>
                <a:gd name="T104" fmla="*/ 106 w 703"/>
                <a:gd name="T105" fmla="*/ 29 h 177"/>
                <a:gd name="T106" fmla="*/ 96 w 703"/>
                <a:gd name="T107" fmla="*/ 26 h 177"/>
                <a:gd name="T108" fmla="*/ 85 w 703"/>
                <a:gd name="T109" fmla="*/ 23 h 177"/>
                <a:gd name="T110" fmla="*/ 70 w 703"/>
                <a:gd name="T111" fmla="*/ 21 h 177"/>
                <a:gd name="T112" fmla="*/ 60 w 703"/>
                <a:gd name="T113" fmla="*/ 19 h 177"/>
                <a:gd name="T114" fmla="*/ 49 w 703"/>
                <a:gd name="T115" fmla="*/ 19 h 177"/>
                <a:gd name="T116" fmla="*/ 39 w 703"/>
                <a:gd name="T117" fmla="*/ 19 h 177"/>
                <a:gd name="T118" fmla="*/ 29 w 703"/>
                <a:gd name="T119" fmla="*/ 19 h 177"/>
                <a:gd name="T120" fmla="*/ 19 w 703"/>
                <a:gd name="T121" fmla="*/ 19 h 177"/>
                <a:gd name="T122" fmla="*/ 8 w 703"/>
                <a:gd name="T123" fmla="*/ 19 h 177"/>
                <a:gd name="T124" fmla="*/ 7 w 703"/>
                <a:gd name="T125" fmla="*/ 28 h 17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703" h="177">
                  <a:moveTo>
                    <a:pt x="30" y="112"/>
                  </a:moveTo>
                  <a:lnTo>
                    <a:pt x="30" y="110"/>
                  </a:lnTo>
                  <a:lnTo>
                    <a:pt x="35" y="110"/>
                  </a:lnTo>
                  <a:lnTo>
                    <a:pt x="40" y="108"/>
                  </a:lnTo>
                  <a:lnTo>
                    <a:pt x="48" y="108"/>
                  </a:lnTo>
                  <a:lnTo>
                    <a:pt x="57" y="107"/>
                  </a:lnTo>
                  <a:lnTo>
                    <a:pt x="71" y="107"/>
                  </a:lnTo>
                  <a:lnTo>
                    <a:pt x="83" y="107"/>
                  </a:lnTo>
                  <a:lnTo>
                    <a:pt x="100" y="107"/>
                  </a:lnTo>
                  <a:lnTo>
                    <a:pt x="114" y="107"/>
                  </a:lnTo>
                  <a:lnTo>
                    <a:pt x="131" y="107"/>
                  </a:lnTo>
                  <a:lnTo>
                    <a:pt x="139" y="107"/>
                  </a:lnTo>
                  <a:lnTo>
                    <a:pt x="150" y="107"/>
                  </a:lnTo>
                  <a:lnTo>
                    <a:pt x="158" y="108"/>
                  </a:lnTo>
                  <a:lnTo>
                    <a:pt x="167" y="110"/>
                  </a:lnTo>
                  <a:lnTo>
                    <a:pt x="175" y="110"/>
                  </a:lnTo>
                  <a:lnTo>
                    <a:pt x="184" y="110"/>
                  </a:lnTo>
                  <a:lnTo>
                    <a:pt x="194" y="112"/>
                  </a:lnTo>
                  <a:lnTo>
                    <a:pt x="203" y="113"/>
                  </a:lnTo>
                  <a:lnTo>
                    <a:pt x="211" y="113"/>
                  </a:lnTo>
                  <a:lnTo>
                    <a:pt x="220" y="115"/>
                  </a:lnTo>
                  <a:lnTo>
                    <a:pt x="230" y="117"/>
                  </a:lnTo>
                  <a:lnTo>
                    <a:pt x="239" y="117"/>
                  </a:lnTo>
                  <a:lnTo>
                    <a:pt x="251" y="119"/>
                  </a:lnTo>
                  <a:lnTo>
                    <a:pt x="264" y="122"/>
                  </a:lnTo>
                  <a:lnTo>
                    <a:pt x="276" y="124"/>
                  </a:lnTo>
                  <a:lnTo>
                    <a:pt x="292" y="127"/>
                  </a:lnTo>
                  <a:lnTo>
                    <a:pt x="304" y="131"/>
                  </a:lnTo>
                  <a:lnTo>
                    <a:pt x="318" y="132"/>
                  </a:lnTo>
                  <a:lnTo>
                    <a:pt x="323" y="134"/>
                  </a:lnTo>
                  <a:lnTo>
                    <a:pt x="333" y="137"/>
                  </a:lnTo>
                  <a:lnTo>
                    <a:pt x="340" y="139"/>
                  </a:lnTo>
                  <a:lnTo>
                    <a:pt x="350" y="143"/>
                  </a:lnTo>
                  <a:lnTo>
                    <a:pt x="357" y="144"/>
                  </a:lnTo>
                  <a:lnTo>
                    <a:pt x="367" y="146"/>
                  </a:lnTo>
                  <a:lnTo>
                    <a:pt x="378" y="148"/>
                  </a:lnTo>
                  <a:lnTo>
                    <a:pt x="388" y="149"/>
                  </a:lnTo>
                  <a:lnTo>
                    <a:pt x="398" y="151"/>
                  </a:lnTo>
                  <a:lnTo>
                    <a:pt x="410" y="155"/>
                  </a:lnTo>
                  <a:lnTo>
                    <a:pt x="420" y="156"/>
                  </a:lnTo>
                  <a:lnTo>
                    <a:pt x="432" y="160"/>
                  </a:lnTo>
                  <a:lnTo>
                    <a:pt x="444" y="161"/>
                  </a:lnTo>
                  <a:lnTo>
                    <a:pt x="456" y="163"/>
                  </a:lnTo>
                  <a:lnTo>
                    <a:pt x="468" y="165"/>
                  </a:lnTo>
                  <a:lnTo>
                    <a:pt x="482" y="167"/>
                  </a:lnTo>
                  <a:lnTo>
                    <a:pt x="494" y="167"/>
                  </a:lnTo>
                  <a:lnTo>
                    <a:pt x="508" y="170"/>
                  </a:lnTo>
                  <a:lnTo>
                    <a:pt x="520" y="170"/>
                  </a:lnTo>
                  <a:lnTo>
                    <a:pt x="534" y="173"/>
                  </a:lnTo>
                  <a:lnTo>
                    <a:pt x="546" y="173"/>
                  </a:lnTo>
                  <a:lnTo>
                    <a:pt x="558" y="175"/>
                  </a:lnTo>
                  <a:lnTo>
                    <a:pt x="571" y="175"/>
                  </a:lnTo>
                  <a:lnTo>
                    <a:pt x="583" y="177"/>
                  </a:lnTo>
                  <a:lnTo>
                    <a:pt x="594" y="177"/>
                  </a:lnTo>
                  <a:lnTo>
                    <a:pt x="606" y="177"/>
                  </a:lnTo>
                  <a:lnTo>
                    <a:pt x="619" y="177"/>
                  </a:lnTo>
                  <a:lnTo>
                    <a:pt x="631" y="177"/>
                  </a:lnTo>
                  <a:lnTo>
                    <a:pt x="640" y="175"/>
                  </a:lnTo>
                  <a:lnTo>
                    <a:pt x="650" y="175"/>
                  </a:lnTo>
                  <a:lnTo>
                    <a:pt x="659" y="175"/>
                  </a:lnTo>
                  <a:lnTo>
                    <a:pt x="667" y="175"/>
                  </a:lnTo>
                  <a:lnTo>
                    <a:pt x="681" y="173"/>
                  </a:lnTo>
                  <a:lnTo>
                    <a:pt x="693" y="173"/>
                  </a:lnTo>
                  <a:lnTo>
                    <a:pt x="703" y="86"/>
                  </a:lnTo>
                  <a:lnTo>
                    <a:pt x="700" y="86"/>
                  </a:lnTo>
                  <a:lnTo>
                    <a:pt x="695" y="84"/>
                  </a:lnTo>
                  <a:lnTo>
                    <a:pt x="683" y="83"/>
                  </a:lnTo>
                  <a:lnTo>
                    <a:pt x="671" y="81"/>
                  </a:lnTo>
                  <a:lnTo>
                    <a:pt x="662" y="79"/>
                  </a:lnTo>
                  <a:lnTo>
                    <a:pt x="654" y="77"/>
                  </a:lnTo>
                  <a:lnTo>
                    <a:pt x="645" y="76"/>
                  </a:lnTo>
                  <a:lnTo>
                    <a:pt x="636" y="76"/>
                  </a:lnTo>
                  <a:lnTo>
                    <a:pt x="628" y="74"/>
                  </a:lnTo>
                  <a:lnTo>
                    <a:pt x="619" y="72"/>
                  </a:lnTo>
                  <a:lnTo>
                    <a:pt x="609" y="72"/>
                  </a:lnTo>
                  <a:lnTo>
                    <a:pt x="600" y="72"/>
                  </a:lnTo>
                  <a:lnTo>
                    <a:pt x="588" y="71"/>
                  </a:lnTo>
                  <a:lnTo>
                    <a:pt x="578" y="69"/>
                  </a:lnTo>
                  <a:lnTo>
                    <a:pt x="568" y="67"/>
                  </a:lnTo>
                  <a:lnTo>
                    <a:pt x="556" y="65"/>
                  </a:lnTo>
                  <a:lnTo>
                    <a:pt x="544" y="62"/>
                  </a:lnTo>
                  <a:lnTo>
                    <a:pt x="534" y="60"/>
                  </a:lnTo>
                  <a:lnTo>
                    <a:pt x="523" y="59"/>
                  </a:lnTo>
                  <a:lnTo>
                    <a:pt x="511" y="57"/>
                  </a:lnTo>
                  <a:lnTo>
                    <a:pt x="499" y="53"/>
                  </a:lnTo>
                  <a:lnTo>
                    <a:pt x="487" y="53"/>
                  </a:lnTo>
                  <a:lnTo>
                    <a:pt x="475" y="50"/>
                  </a:lnTo>
                  <a:lnTo>
                    <a:pt x="463" y="48"/>
                  </a:lnTo>
                  <a:lnTo>
                    <a:pt x="451" y="45"/>
                  </a:lnTo>
                  <a:lnTo>
                    <a:pt x="441" y="43"/>
                  </a:lnTo>
                  <a:lnTo>
                    <a:pt x="429" y="40"/>
                  </a:lnTo>
                  <a:lnTo>
                    <a:pt x="419" y="38"/>
                  </a:lnTo>
                  <a:lnTo>
                    <a:pt x="407" y="36"/>
                  </a:lnTo>
                  <a:lnTo>
                    <a:pt x="396" y="35"/>
                  </a:lnTo>
                  <a:lnTo>
                    <a:pt x="384" y="31"/>
                  </a:lnTo>
                  <a:lnTo>
                    <a:pt x="374" y="29"/>
                  </a:lnTo>
                  <a:lnTo>
                    <a:pt x="364" y="26"/>
                  </a:lnTo>
                  <a:lnTo>
                    <a:pt x="354" y="24"/>
                  </a:lnTo>
                  <a:lnTo>
                    <a:pt x="343" y="23"/>
                  </a:lnTo>
                  <a:lnTo>
                    <a:pt x="335" y="23"/>
                  </a:lnTo>
                  <a:lnTo>
                    <a:pt x="323" y="19"/>
                  </a:lnTo>
                  <a:lnTo>
                    <a:pt x="314" y="17"/>
                  </a:lnTo>
                  <a:lnTo>
                    <a:pt x="306" y="16"/>
                  </a:lnTo>
                  <a:lnTo>
                    <a:pt x="295" y="16"/>
                  </a:lnTo>
                  <a:lnTo>
                    <a:pt x="278" y="12"/>
                  </a:lnTo>
                  <a:lnTo>
                    <a:pt x="263" y="11"/>
                  </a:lnTo>
                  <a:lnTo>
                    <a:pt x="246" y="7"/>
                  </a:lnTo>
                  <a:lnTo>
                    <a:pt x="230" y="5"/>
                  </a:lnTo>
                  <a:lnTo>
                    <a:pt x="215" y="2"/>
                  </a:lnTo>
                  <a:lnTo>
                    <a:pt x="198" y="2"/>
                  </a:lnTo>
                  <a:lnTo>
                    <a:pt x="189" y="0"/>
                  </a:lnTo>
                  <a:lnTo>
                    <a:pt x="180" y="0"/>
                  </a:lnTo>
                  <a:lnTo>
                    <a:pt x="170" y="0"/>
                  </a:lnTo>
                  <a:lnTo>
                    <a:pt x="163" y="0"/>
                  </a:lnTo>
                  <a:lnTo>
                    <a:pt x="153" y="0"/>
                  </a:lnTo>
                  <a:lnTo>
                    <a:pt x="144" y="0"/>
                  </a:lnTo>
                  <a:lnTo>
                    <a:pt x="136" y="0"/>
                  </a:lnTo>
                  <a:lnTo>
                    <a:pt x="126" y="2"/>
                  </a:lnTo>
                  <a:lnTo>
                    <a:pt x="114" y="2"/>
                  </a:lnTo>
                  <a:lnTo>
                    <a:pt x="105" y="2"/>
                  </a:lnTo>
                  <a:lnTo>
                    <a:pt x="91" y="4"/>
                  </a:lnTo>
                  <a:lnTo>
                    <a:pt x="83" y="5"/>
                  </a:lnTo>
                  <a:lnTo>
                    <a:pt x="72" y="7"/>
                  </a:lnTo>
                  <a:lnTo>
                    <a:pt x="60" y="7"/>
                  </a:lnTo>
                  <a:lnTo>
                    <a:pt x="52" y="9"/>
                  </a:lnTo>
                  <a:lnTo>
                    <a:pt x="42" y="12"/>
                  </a:lnTo>
                  <a:lnTo>
                    <a:pt x="33" y="12"/>
                  </a:lnTo>
                  <a:lnTo>
                    <a:pt x="24" y="14"/>
                  </a:lnTo>
                  <a:lnTo>
                    <a:pt x="16" y="16"/>
                  </a:lnTo>
                  <a:lnTo>
                    <a:pt x="12" y="17"/>
                  </a:lnTo>
                  <a:lnTo>
                    <a:pt x="2" y="19"/>
                  </a:lnTo>
                  <a:lnTo>
                    <a:pt x="0" y="21"/>
                  </a:lnTo>
                  <a:lnTo>
                    <a:pt x="7" y="23"/>
                  </a:lnTo>
                  <a:lnTo>
                    <a:pt x="14" y="28"/>
                  </a:lnTo>
                  <a:lnTo>
                    <a:pt x="24" y="35"/>
                  </a:lnTo>
                  <a:lnTo>
                    <a:pt x="33" y="38"/>
                  </a:lnTo>
                  <a:lnTo>
                    <a:pt x="42" y="45"/>
                  </a:lnTo>
                  <a:lnTo>
                    <a:pt x="50" y="50"/>
                  </a:lnTo>
                  <a:lnTo>
                    <a:pt x="57" y="55"/>
                  </a:lnTo>
                  <a:lnTo>
                    <a:pt x="57" y="53"/>
                  </a:lnTo>
                  <a:lnTo>
                    <a:pt x="64" y="53"/>
                  </a:lnTo>
                  <a:lnTo>
                    <a:pt x="74" y="50"/>
                  </a:lnTo>
                  <a:lnTo>
                    <a:pt x="86" y="48"/>
                  </a:lnTo>
                  <a:lnTo>
                    <a:pt x="98" y="43"/>
                  </a:lnTo>
                  <a:lnTo>
                    <a:pt x="112" y="40"/>
                  </a:lnTo>
                  <a:lnTo>
                    <a:pt x="126" y="38"/>
                  </a:lnTo>
                  <a:lnTo>
                    <a:pt x="143" y="38"/>
                  </a:lnTo>
                  <a:lnTo>
                    <a:pt x="155" y="36"/>
                  </a:lnTo>
                  <a:lnTo>
                    <a:pt x="172" y="36"/>
                  </a:lnTo>
                  <a:lnTo>
                    <a:pt x="180" y="36"/>
                  </a:lnTo>
                  <a:lnTo>
                    <a:pt x="189" y="36"/>
                  </a:lnTo>
                  <a:lnTo>
                    <a:pt x="198" y="38"/>
                  </a:lnTo>
                  <a:lnTo>
                    <a:pt x="208" y="38"/>
                  </a:lnTo>
                  <a:lnTo>
                    <a:pt x="216" y="38"/>
                  </a:lnTo>
                  <a:lnTo>
                    <a:pt x="227" y="40"/>
                  </a:lnTo>
                  <a:lnTo>
                    <a:pt x="235" y="41"/>
                  </a:lnTo>
                  <a:lnTo>
                    <a:pt x="246" y="43"/>
                  </a:lnTo>
                  <a:lnTo>
                    <a:pt x="256" y="45"/>
                  </a:lnTo>
                  <a:lnTo>
                    <a:pt x="264" y="47"/>
                  </a:lnTo>
                  <a:lnTo>
                    <a:pt x="275" y="48"/>
                  </a:lnTo>
                  <a:lnTo>
                    <a:pt x="283" y="52"/>
                  </a:lnTo>
                  <a:lnTo>
                    <a:pt x="299" y="53"/>
                  </a:lnTo>
                  <a:lnTo>
                    <a:pt x="316" y="55"/>
                  </a:lnTo>
                  <a:lnTo>
                    <a:pt x="331" y="57"/>
                  </a:lnTo>
                  <a:lnTo>
                    <a:pt x="348" y="60"/>
                  </a:lnTo>
                  <a:lnTo>
                    <a:pt x="362" y="64"/>
                  </a:lnTo>
                  <a:lnTo>
                    <a:pt x="376" y="67"/>
                  </a:lnTo>
                  <a:lnTo>
                    <a:pt x="388" y="71"/>
                  </a:lnTo>
                  <a:lnTo>
                    <a:pt x="402" y="74"/>
                  </a:lnTo>
                  <a:lnTo>
                    <a:pt x="412" y="77"/>
                  </a:lnTo>
                  <a:lnTo>
                    <a:pt x="422" y="81"/>
                  </a:lnTo>
                  <a:lnTo>
                    <a:pt x="432" y="84"/>
                  </a:lnTo>
                  <a:lnTo>
                    <a:pt x="444" y="86"/>
                  </a:lnTo>
                  <a:lnTo>
                    <a:pt x="455" y="89"/>
                  </a:lnTo>
                  <a:lnTo>
                    <a:pt x="470" y="93"/>
                  </a:lnTo>
                  <a:lnTo>
                    <a:pt x="477" y="95"/>
                  </a:lnTo>
                  <a:lnTo>
                    <a:pt x="486" y="96"/>
                  </a:lnTo>
                  <a:lnTo>
                    <a:pt x="494" y="98"/>
                  </a:lnTo>
                  <a:lnTo>
                    <a:pt x="506" y="101"/>
                  </a:lnTo>
                  <a:lnTo>
                    <a:pt x="515" y="101"/>
                  </a:lnTo>
                  <a:lnTo>
                    <a:pt x="525" y="101"/>
                  </a:lnTo>
                  <a:lnTo>
                    <a:pt x="537" y="101"/>
                  </a:lnTo>
                  <a:lnTo>
                    <a:pt x="549" y="101"/>
                  </a:lnTo>
                  <a:lnTo>
                    <a:pt x="559" y="101"/>
                  </a:lnTo>
                  <a:lnTo>
                    <a:pt x="571" y="103"/>
                  </a:lnTo>
                  <a:lnTo>
                    <a:pt x="585" y="103"/>
                  </a:lnTo>
                  <a:lnTo>
                    <a:pt x="597" y="105"/>
                  </a:lnTo>
                  <a:lnTo>
                    <a:pt x="606" y="105"/>
                  </a:lnTo>
                  <a:lnTo>
                    <a:pt x="618" y="105"/>
                  </a:lnTo>
                  <a:lnTo>
                    <a:pt x="624" y="105"/>
                  </a:lnTo>
                  <a:lnTo>
                    <a:pt x="635" y="105"/>
                  </a:lnTo>
                  <a:lnTo>
                    <a:pt x="645" y="105"/>
                  </a:lnTo>
                  <a:lnTo>
                    <a:pt x="650" y="107"/>
                  </a:lnTo>
                  <a:lnTo>
                    <a:pt x="640" y="146"/>
                  </a:lnTo>
                  <a:lnTo>
                    <a:pt x="635" y="144"/>
                  </a:lnTo>
                  <a:lnTo>
                    <a:pt x="621" y="144"/>
                  </a:lnTo>
                  <a:lnTo>
                    <a:pt x="612" y="143"/>
                  </a:lnTo>
                  <a:lnTo>
                    <a:pt x="604" y="143"/>
                  </a:lnTo>
                  <a:lnTo>
                    <a:pt x="590" y="141"/>
                  </a:lnTo>
                  <a:lnTo>
                    <a:pt x="580" y="141"/>
                  </a:lnTo>
                  <a:lnTo>
                    <a:pt x="566" y="139"/>
                  </a:lnTo>
                  <a:lnTo>
                    <a:pt x="552" y="137"/>
                  </a:lnTo>
                  <a:lnTo>
                    <a:pt x="539" y="136"/>
                  </a:lnTo>
                  <a:lnTo>
                    <a:pt x="525" y="136"/>
                  </a:lnTo>
                  <a:lnTo>
                    <a:pt x="511" y="132"/>
                  </a:lnTo>
                  <a:lnTo>
                    <a:pt x="498" y="132"/>
                  </a:lnTo>
                  <a:lnTo>
                    <a:pt x="484" y="131"/>
                  </a:lnTo>
                  <a:lnTo>
                    <a:pt x="474" y="129"/>
                  </a:lnTo>
                  <a:lnTo>
                    <a:pt x="460" y="125"/>
                  </a:lnTo>
                  <a:lnTo>
                    <a:pt x="448" y="122"/>
                  </a:lnTo>
                  <a:lnTo>
                    <a:pt x="436" y="119"/>
                  </a:lnTo>
                  <a:lnTo>
                    <a:pt x="427" y="117"/>
                  </a:lnTo>
                  <a:lnTo>
                    <a:pt x="417" y="113"/>
                  </a:lnTo>
                  <a:lnTo>
                    <a:pt x="407" y="112"/>
                  </a:lnTo>
                  <a:lnTo>
                    <a:pt x="396" y="107"/>
                  </a:lnTo>
                  <a:lnTo>
                    <a:pt x="386" y="105"/>
                  </a:lnTo>
                  <a:lnTo>
                    <a:pt x="374" y="101"/>
                  </a:lnTo>
                  <a:lnTo>
                    <a:pt x="364" y="100"/>
                  </a:lnTo>
                  <a:lnTo>
                    <a:pt x="352" y="95"/>
                  </a:lnTo>
                  <a:lnTo>
                    <a:pt x="340" y="93"/>
                  </a:lnTo>
                  <a:lnTo>
                    <a:pt x="326" y="89"/>
                  </a:lnTo>
                  <a:lnTo>
                    <a:pt x="312" y="88"/>
                  </a:lnTo>
                  <a:lnTo>
                    <a:pt x="297" y="86"/>
                  </a:lnTo>
                  <a:lnTo>
                    <a:pt x="282" y="84"/>
                  </a:lnTo>
                  <a:lnTo>
                    <a:pt x="271" y="83"/>
                  </a:lnTo>
                  <a:lnTo>
                    <a:pt x="261" y="81"/>
                  </a:lnTo>
                  <a:lnTo>
                    <a:pt x="251" y="79"/>
                  </a:lnTo>
                  <a:lnTo>
                    <a:pt x="242" y="79"/>
                  </a:lnTo>
                  <a:lnTo>
                    <a:pt x="230" y="77"/>
                  </a:lnTo>
                  <a:lnTo>
                    <a:pt x="220" y="77"/>
                  </a:lnTo>
                  <a:lnTo>
                    <a:pt x="210" y="77"/>
                  </a:lnTo>
                  <a:lnTo>
                    <a:pt x="199" y="77"/>
                  </a:lnTo>
                  <a:lnTo>
                    <a:pt x="187" y="76"/>
                  </a:lnTo>
                  <a:lnTo>
                    <a:pt x="177" y="76"/>
                  </a:lnTo>
                  <a:lnTo>
                    <a:pt x="167" y="76"/>
                  </a:lnTo>
                  <a:lnTo>
                    <a:pt x="156" y="76"/>
                  </a:lnTo>
                  <a:lnTo>
                    <a:pt x="146" y="76"/>
                  </a:lnTo>
                  <a:lnTo>
                    <a:pt x="136" y="76"/>
                  </a:lnTo>
                  <a:lnTo>
                    <a:pt x="126" y="76"/>
                  </a:lnTo>
                  <a:lnTo>
                    <a:pt x="117" y="76"/>
                  </a:lnTo>
                  <a:lnTo>
                    <a:pt x="105" y="76"/>
                  </a:lnTo>
                  <a:lnTo>
                    <a:pt x="96" y="76"/>
                  </a:lnTo>
                  <a:lnTo>
                    <a:pt x="88" y="76"/>
                  </a:lnTo>
                  <a:lnTo>
                    <a:pt x="79" y="76"/>
                  </a:lnTo>
                  <a:lnTo>
                    <a:pt x="64" y="76"/>
                  </a:lnTo>
                  <a:lnTo>
                    <a:pt x="52" y="76"/>
                  </a:lnTo>
                  <a:lnTo>
                    <a:pt x="42" y="76"/>
                  </a:lnTo>
                  <a:lnTo>
                    <a:pt x="33" y="76"/>
                  </a:lnTo>
                  <a:lnTo>
                    <a:pt x="26" y="76"/>
                  </a:lnTo>
                  <a:lnTo>
                    <a:pt x="26" y="77"/>
                  </a:lnTo>
                  <a:lnTo>
                    <a:pt x="30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21"/>
            <p:cNvSpPr>
              <a:spLocks/>
            </p:cNvSpPr>
            <p:nvPr/>
          </p:nvSpPr>
          <p:spPr bwMode="auto">
            <a:xfrm>
              <a:off x="4742" y="1669"/>
              <a:ext cx="33" cy="33"/>
            </a:xfrm>
            <a:custGeom>
              <a:avLst/>
              <a:gdLst>
                <a:gd name="T0" fmla="*/ 6 w 67"/>
                <a:gd name="T1" fmla="*/ 14 h 65"/>
                <a:gd name="T2" fmla="*/ 0 w 67"/>
                <a:gd name="T3" fmla="*/ 0 h 65"/>
                <a:gd name="T4" fmla="*/ 16 w 67"/>
                <a:gd name="T5" fmla="*/ 1 h 65"/>
                <a:gd name="T6" fmla="*/ 16 w 67"/>
                <a:gd name="T7" fmla="*/ 17 h 65"/>
                <a:gd name="T8" fmla="*/ 6 w 67"/>
                <a:gd name="T9" fmla="*/ 14 h 65"/>
                <a:gd name="T10" fmla="*/ 6 w 67"/>
                <a:gd name="T11" fmla="*/ 14 h 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5">
                  <a:moveTo>
                    <a:pt x="26" y="56"/>
                  </a:moveTo>
                  <a:lnTo>
                    <a:pt x="0" y="0"/>
                  </a:lnTo>
                  <a:lnTo>
                    <a:pt x="67" y="2"/>
                  </a:lnTo>
                  <a:lnTo>
                    <a:pt x="64" y="65"/>
                  </a:lnTo>
                  <a:lnTo>
                    <a:pt x="26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22"/>
            <p:cNvSpPr>
              <a:spLocks/>
            </p:cNvSpPr>
            <p:nvPr/>
          </p:nvSpPr>
          <p:spPr bwMode="auto">
            <a:xfrm>
              <a:off x="4646" y="1490"/>
              <a:ext cx="207" cy="137"/>
            </a:xfrm>
            <a:custGeom>
              <a:avLst/>
              <a:gdLst>
                <a:gd name="T0" fmla="*/ 23 w 415"/>
                <a:gd name="T1" fmla="*/ 0 h 274"/>
                <a:gd name="T2" fmla="*/ 22 w 415"/>
                <a:gd name="T3" fmla="*/ 1 h 274"/>
                <a:gd name="T4" fmla="*/ 22 w 415"/>
                <a:gd name="T5" fmla="*/ 2 h 274"/>
                <a:gd name="T6" fmla="*/ 21 w 415"/>
                <a:gd name="T7" fmla="*/ 5 h 274"/>
                <a:gd name="T8" fmla="*/ 21 w 415"/>
                <a:gd name="T9" fmla="*/ 8 h 274"/>
                <a:gd name="T10" fmla="*/ 19 w 415"/>
                <a:gd name="T11" fmla="*/ 11 h 274"/>
                <a:gd name="T12" fmla="*/ 19 w 415"/>
                <a:gd name="T13" fmla="*/ 16 h 274"/>
                <a:gd name="T14" fmla="*/ 16 w 415"/>
                <a:gd name="T15" fmla="*/ 20 h 274"/>
                <a:gd name="T16" fmla="*/ 15 w 415"/>
                <a:gd name="T17" fmla="*/ 24 h 274"/>
                <a:gd name="T18" fmla="*/ 12 w 415"/>
                <a:gd name="T19" fmla="*/ 27 h 274"/>
                <a:gd name="T20" fmla="*/ 10 w 415"/>
                <a:gd name="T21" fmla="*/ 30 h 274"/>
                <a:gd name="T22" fmla="*/ 7 w 415"/>
                <a:gd name="T23" fmla="*/ 32 h 274"/>
                <a:gd name="T24" fmla="*/ 5 w 415"/>
                <a:gd name="T25" fmla="*/ 35 h 274"/>
                <a:gd name="T26" fmla="*/ 3 w 415"/>
                <a:gd name="T27" fmla="*/ 37 h 274"/>
                <a:gd name="T28" fmla="*/ 1 w 415"/>
                <a:gd name="T29" fmla="*/ 38 h 274"/>
                <a:gd name="T30" fmla="*/ 0 w 415"/>
                <a:gd name="T31" fmla="*/ 39 h 274"/>
                <a:gd name="T32" fmla="*/ 0 w 415"/>
                <a:gd name="T33" fmla="*/ 39 h 274"/>
                <a:gd name="T34" fmla="*/ 0 w 415"/>
                <a:gd name="T35" fmla="*/ 39 h 274"/>
                <a:gd name="T36" fmla="*/ 3 w 415"/>
                <a:gd name="T37" fmla="*/ 40 h 274"/>
                <a:gd name="T38" fmla="*/ 4 w 415"/>
                <a:gd name="T39" fmla="*/ 40 h 274"/>
                <a:gd name="T40" fmla="*/ 6 w 415"/>
                <a:gd name="T41" fmla="*/ 41 h 274"/>
                <a:gd name="T42" fmla="*/ 8 w 415"/>
                <a:gd name="T43" fmla="*/ 41 h 274"/>
                <a:gd name="T44" fmla="*/ 11 w 415"/>
                <a:gd name="T45" fmla="*/ 42 h 274"/>
                <a:gd name="T46" fmla="*/ 13 w 415"/>
                <a:gd name="T47" fmla="*/ 42 h 274"/>
                <a:gd name="T48" fmla="*/ 15 w 415"/>
                <a:gd name="T49" fmla="*/ 43 h 274"/>
                <a:gd name="T50" fmla="*/ 18 w 415"/>
                <a:gd name="T51" fmla="*/ 43 h 274"/>
                <a:gd name="T52" fmla="*/ 21 w 415"/>
                <a:gd name="T53" fmla="*/ 44 h 274"/>
                <a:gd name="T54" fmla="*/ 24 w 415"/>
                <a:gd name="T55" fmla="*/ 45 h 274"/>
                <a:gd name="T56" fmla="*/ 27 w 415"/>
                <a:gd name="T57" fmla="*/ 47 h 274"/>
                <a:gd name="T58" fmla="*/ 30 w 415"/>
                <a:gd name="T59" fmla="*/ 47 h 274"/>
                <a:gd name="T60" fmla="*/ 33 w 415"/>
                <a:gd name="T61" fmla="*/ 49 h 274"/>
                <a:gd name="T62" fmla="*/ 36 w 415"/>
                <a:gd name="T63" fmla="*/ 50 h 274"/>
                <a:gd name="T64" fmla="*/ 39 w 415"/>
                <a:gd name="T65" fmla="*/ 51 h 274"/>
                <a:gd name="T66" fmla="*/ 41 w 415"/>
                <a:gd name="T67" fmla="*/ 53 h 274"/>
                <a:gd name="T68" fmla="*/ 44 w 415"/>
                <a:gd name="T69" fmla="*/ 54 h 274"/>
                <a:gd name="T70" fmla="*/ 46 w 415"/>
                <a:gd name="T71" fmla="*/ 55 h 274"/>
                <a:gd name="T72" fmla="*/ 49 w 415"/>
                <a:gd name="T73" fmla="*/ 57 h 274"/>
                <a:gd name="T74" fmla="*/ 51 w 415"/>
                <a:gd name="T75" fmla="*/ 59 h 274"/>
                <a:gd name="T76" fmla="*/ 54 w 415"/>
                <a:gd name="T77" fmla="*/ 60 h 274"/>
                <a:gd name="T78" fmla="*/ 58 w 415"/>
                <a:gd name="T79" fmla="*/ 62 h 274"/>
                <a:gd name="T80" fmla="*/ 61 w 415"/>
                <a:gd name="T81" fmla="*/ 65 h 274"/>
                <a:gd name="T82" fmla="*/ 64 w 415"/>
                <a:gd name="T83" fmla="*/ 67 h 274"/>
                <a:gd name="T84" fmla="*/ 66 w 415"/>
                <a:gd name="T85" fmla="*/ 69 h 274"/>
                <a:gd name="T86" fmla="*/ 82 w 415"/>
                <a:gd name="T87" fmla="*/ 48 h 274"/>
                <a:gd name="T88" fmla="*/ 103 w 415"/>
                <a:gd name="T89" fmla="*/ 28 h 274"/>
                <a:gd name="T90" fmla="*/ 82 w 415"/>
                <a:gd name="T91" fmla="*/ 25 h 274"/>
                <a:gd name="T92" fmla="*/ 61 w 415"/>
                <a:gd name="T93" fmla="*/ 52 h 274"/>
                <a:gd name="T94" fmla="*/ 30 w 415"/>
                <a:gd name="T95" fmla="*/ 33 h 274"/>
                <a:gd name="T96" fmla="*/ 31 w 415"/>
                <a:gd name="T97" fmla="*/ 14 h 274"/>
                <a:gd name="T98" fmla="*/ 41 w 415"/>
                <a:gd name="T99" fmla="*/ 5 h 274"/>
                <a:gd name="T100" fmla="*/ 23 w 415"/>
                <a:gd name="T101" fmla="*/ 0 h 274"/>
                <a:gd name="T102" fmla="*/ 23 w 415"/>
                <a:gd name="T103" fmla="*/ 0 h 27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15" h="274">
                  <a:moveTo>
                    <a:pt x="93" y="0"/>
                  </a:moveTo>
                  <a:lnTo>
                    <a:pt x="91" y="1"/>
                  </a:lnTo>
                  <a:lnTo>
                    <a:pt x="90" y="8"/>
                  </a:lnTo>
                  <a:lnTo>
                    <a:pt x="86" y="17"/>
                  </a:lnTo>
                  <a:lnTo>
                    <a:pt x="84" y="31"/>
                  </a:lnTo>
                  <a:lnTo>
                    <a:pt x="79" y="44"/>
                  </a:lnTo>
                  <a:lnTo>
                    <a:pt x="76" y="61"/>
                  </a:lnTo>
                  <a:lnTo>
                    <a:pt x="67" y="77"/>
                  </a:lnTo>
                  <a:lnTo>
                    <a:pt x="62" y="94"/>
                  </a:lnTo>
                  <a:lnTo>
                    <a:pt x="50" y="108"/>
                  </a:lnTo>
                  <a:lnTo>
                    <a:pt x="42" y="120"/>
                  </a:lnTo>
                  <a:lnTo>
                    <a:pt x="31" y="128"/>
                  </a:lnTo>
                  <a:lnTo>
                    <a:pt x="23" y="139"/>
                  </a:lnTo>
                  <a:lnTo>
                    <a:pt x="14" y="145"/>
                  </a:lnTo>
                  <a:lnTo>
                    <a:pt x="7" y="152"/>
                  </a:lnTo>
                  <a:lnTo>
                    <a:pt x="0" y="154"/>
                  </a:lnTo>
                  <a:lnTo>
                    <a:pt x="0" y="156"/>
                  </a:lnTo>
                  <a:lnTo>
                    <a:pt x="2" y="156"/>
                  </a:lnTo>
                  <a:lnTo>
                    <a:pt x="12" y="157"/>
                  </a:lnTo>
                  <a:lnTo>
                    <a:pt x="16" y="157"/>
                  </a:lnTo>
                  <a:lnTo>
                    <a:pt x="26" y="161"/>
                  </a:lnTo>
                  <a:lnTo>
                    <a:pt x="33" y="163"/>
                  </a:lnTo>
                  <a:lnTo>
                    <a:pt x="45" y="166"/>
                  </a:lnTo>
                  <a:lnTo>
                    <a:pt x="54" y="168"/>
                  </a:lnTo>
                  <a:lnTo>
                    <a:pt x="62" y="171"/>
                  </a:lnTo>
                  <a:lnTo>
                    <a:pt x="74" y="171"/>
                  </a:lnTo>
                  <a:lnTo>
                    <a:pt x="86" y="176"/>
                  </a:lnTo>
                  <a:lnTo>
                    <a:pt x="96" y="180"/>
                  </a:lnTo>
                  <a:lnTo>
                    <a:pt x="108" y="185"/>
                  </a:lnTo>
                  <a:lnTo>
                    <a:pt x="122" y="188"/>
                  </a:lnTo>
                  <a:lnTo>
                    <a:pt x="134" y="195"/>
                  </a:lnTo>
                  <a:lnTo>
                    <a:pt x="144" y="200"/>
                  </a:lnTo>
                  <a:lnTo>
                    <a:pt x="156" y="204"/>
                  </a:lnTo>
                  <a:lnTo>
                    <a:pt x="167" y="209"/>
                  </a:lnTo>
                  <a:lnTo>
                    <a:pt x="177" y="216"/>
                  </a:lnTo>
                  <a:lnTo>
                    <a:pt x="187" y="219"/>
                  </a:lnTo>
                  <a:lnTo>
                    <a:pt x="196" y="226"/>
                  </a:lnTo>
                  <a:lnTo>
                    <a:pt x="204" y="233"/>
                  </a:lnTo>
                  <a:lnTo>
                    <a:pt x="216" y="238"/>
                  </a:lnTo>
                  <a:lnTo>
                    <a:pt x="232" y="248"/>
                  </a:lnTo>
                  <a:lnTo>
                    <a:pt x="246" y="258"/>
                  </a:lnTo>
                  <a:lnTo>
                    <a:pt x="256" y="265"/>
                  </a:lnTo>
                  <a:lnTo>
                    <a:pt x="266" y="274"/>
                  </a:lnTo>
                  <a:lnTo>
                    <a:pt x="330" y="192"/>
                  </a:lnTo>
                  <a:lnTo>
                    <a:pt x="415" y="111"/>
                  </a:lnTo>
                  <a:lnTo>
                    <a:pt x="330" y="97"/>
                  </a:lnTo>
                  <a:lnTo>
                    <a:pt x="247" y="205"/>
                  </a:lnTo>
                  <a:lnTo>
                    <a:pt x="120" y="130"/>
                  </a:lnTo>
                  <a:lnTo>
                    <a:pt x="124" y="53"/>
                  </a:lnTo>
                  <a:lnTo>
                    <a:pt x="167" y="17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23"/>
            <p:cNvSpPr>
              <a:spLocks/>
            </p:cNvSpPr>
            <p:nvPr/>
          </p:nvSpPr>
          <p:spPr bwMode="auto">
            <a:xfrm>
              <a:off x="4695" y="1499"/>
              <a:ext cx="120" cy="61"/>
            </a:xfrm>
            <a:custGeom>
              <a:avLst/>
              <a:gdLst>
                <a:gd name="T0" fmla="*/ 17 w 242"/>
                <a:gd name="T1" fmla="*/ 0 h 122"/>
                <a:gd name="T2" fmla="*/ 57 w 242"/>
                <a:gd name="T3" fmla="*/ 20 h 122"/>
                <a:gd name="T4" fmla="*/ 60 w 242"/>
                <a:gd name="T5" fmla="*/ 31 h 122"/>
                <a:gd name="T6" fmla="*/ 0 w 242"/>
                <a:gd name="T7" fmla="*/ 11 h 122"/>
                <a:gd name="T8" fmla="*/ 7 w 242"/>
                <a:gd name="T9" fmla="*/ 3 h 122"/>
                <a:gd name="T10" fmla="*/ 17 w 242"/>
                <a:gd name="T11" fmla="*/ 0 h 122"/>
                <a:gd name="T12" fmla="*/ 17 w 242"/>
                <a:gd name="T13" fmla="*/ 0 h 1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2" h="122">
                  <a:moveTo>
                    <a:pt x="69" y="0"/>
                  </a:moveTo>
                  <a:lnTo>
                    <a:pt x="232" y="80"/>
                  </a:lnTo>
                  <a:lnTo>
                    <a:pt x="242" y="122"/>
                  </a:lnTo>
                  <a:lnTo>
                    <a:pt x="0" y="44"/>
                  </a:lnTo>
                  <a:lnTo>
                    <a:pt x="28" y="12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24"/>
            <p:cNvSpPr>
              <a:spLocks/>
            </p:cNvSpPr>
            <p:nvPr/>
          </p:nvSpPr>
          <p:spPr bwMode="auto">
            <a:xfrm>
              <a:off x="4606" y="1573"/>
              <a:ext cx="127" cy="51"/>
            </a:xfrm>
            <a:custGeom>
              <a:avLst/>
              <a:gdLst>
                <a:gd name="T0" fmla="*/ 0 w 253"/>
                <a:gd name="T1" fmla="*/ 19 h 101"/>
                <a:gd name="T2" fmla="*/ 1 w 253"/>
                <a:gd name="T3" fmla="*/ 18 h 101"/>
                <a:gd name="T4" fmla="*/ 2 w 253"/>
                <a:gd name="T5" fmla="*/ 17 h 101"/>
                <a:gd name="T6" fmla="*/ 5 w 253"/>
                <a:gd name="T7" fmla="*/ 17 h 101"/>
                <a:gd name="T8" fmla="*/ 8 w 253"/>
                <a:gd name="T9" fmla="*/ 15 h 101"/>
                <a:gd name="T10" fmla="*/ 11 w 253"/>
                <a:gd name="T11" fmla="*/ 13 h 101"/>
                <a:gd name="T12" fmla="*/ 16 w 253"/>
                <a:gd name="T13" fmla="*/ 11 h 101"/>
                <a:gd name="T14" fmla="*/ 17 w 253"/>
                <a:gd name="T15" fmla="*/ 10 h 101"/>
                <a:gd name="T16" fmla="*/ 20 w 253"/>
                <a:gd name="T17" fmla="*/ 9 h 101"/>
                <a:gd name="T18" fmla="*/ 22 w 253"/>
                <a:gd name="T19" fmla="*/ 9 h 101"/>
                <a:gd name="T20" fmla="*/ 24 w 253"/>
                <a:gd name="T21" fmla="*/ 8 h 101"/>
                <a:gd name="T22" fmla="*/ 26 w 253"/>
                <a:gd name="T23" fmla="*/ 7 h 101"/>
                <a:gd name="T24" fmla="*/ 28 w 253"/>
                <a:gd name="T25" fmla="*/ 6 h 101"/>
                <a:gd name="T26" fmla="*/ 30 w 253"/>
                <a:gd name="T27" fmla="*/ 5 h 101"/>
                <a:gd name="T28" fmla="*/ 32 w 253"/>
                <a:gd name="T29" fmla="*/ 5 h 101"/>
                <a:gd name="T30" fmla="*/ 36 w 253"/>
                <a:gd name="T31" fmla="*/ 3 h 101"/>
                <a:gd name="T32" fmla="*/ 40 w 253"/>
                <a:gd name="T33" fmla="*/ 2 h 101"/>
                <a:gd name="T34" fmla="*/ 43 w 253"/>
                <a:gd name="T35" fmla="*/ 1 h 101"/>
                <a:gd name="T36" fmla="*/ 45 w 253"/>
                <a:gd name="T37" fmla="*/ 1 h 101"/>
                <a:gd name="T38" fmla="*/ 46 w 253"/>
                <a:gd name="T39" fmla="*/ 0 h 101"/>
                <a:gd name="T40" fmla="*/ 47 w 253"/>
                <a:gd name="T41" fmla="*/ 0 h 101"/>
                <a:gd name="T42" fmla="*/ 64 w 253"/>
                <a:gd name="T43" fmla="*/ 7 h 101"/>
                <a:gd name="T44" fmla="*/ 63 w 253"/>
                <a:gd name="T45" fmla="*/ 7 h 101"/>
                <a:gd name="T46" fmla="*/ 61 w 253"/>
                <a:gd name="T47" fmla="*/ 7 h 101"/>
                <a:gd name="T48" fmla="*/ 59 w 253"/>
                <a:gd name="T49" fmla="*/ 7 h 101"/>
                <a:gd name="T50" fmla="*/ 57 w 253"/>
                <a:gd name="T51" fmla="*/ 8 h 101"/>
                <a:gd name="T52" fmla="*/ 55 w 253"/>
                <a:gd name="T53" fmla="*/ 8 h 101"/>
                <a:gd name="T54" fmla="*/ 53 w 253"/>
                <a:gd name="T55" fmla="*/ 9 h 101"/>
                <a:gd name="T56" fmla="*/ 50 w 253"/>
                <a:gd name="T57" fmla="*/ 9 h 101"/>
                <a:gd name="T58" fmla="*/ 48 w 253"/>
                <a:gd name="T59" fmla="*/ 10 h 101"/>
                <a:gd name="T60" fmla="*/ 45 w 253"/>
                <a:gd name="T61" fmla="*/ 10 h 101"/>
                <a:gd name="T62" fmla="*/ 43 w 253"/>
                <a:gd name="T63" fmla="*/ 11 h 101"/>
                <a:gd name="T64" fmla="*/ 40 w 253"/>
                <a:gd name="T65" fmla="*/ 12 h 101"/>
                <a:gd name="T66" fmla="*/ 38 w 253"/>
                <a:gd name="T67" fmla="*/ 13 h 101"/>
                <a:gd name="T68" fmla="*/ 35 w 253"/>
                <a:gd name="T69" fmla="*/ 13 h 101"/>
                <a:gd name="T70" fmla="*/ 33 w 253"/>
                <a:gd name="T71" fmla="*/ 14 h 101"/>
                <a:gd name="T72" fmla="*/ 30 w 253"/>
                <a:gd name="T73" fmla="*/ 15 h 101"/>
                <a:gd name="T74" fmla="*/ 28 w 253"/>
                <a:gd name="T75" fmla="*/ 16 h 101"/>
                <a:gd name="T76" fmla="*/ 26 w 253"/>
                <a:gd name="T77" fmla="*/ 17 h 101"/>
                <a:gd name="T78" fmla="*/ 24 w 253"/>
                <a:gd name="T79" fmla="*/ 18 h 101"/>
                <a:gd name="T80" fmla="*/ 21 w 253"/>
                <a:gd name="T81" fmla="*/ 20 h 101"/>
                <a:gd name="T82" fmla="*/ 19 w 253"/>
                <a:gd name="T83" fmla="*/ 22 h 101"/>
                <a:gd name="T84" fmla="*/ 16 w 253"/>
                <a:gd name="T85" fmla="*/ 23 h 101"/>
                <a:gd name="T86" fmla="*/ 15 w 253"/>
                <a:gd name="T87" fmla="*/ 24 h 101"/>
                <a:gd name="T88" fmla="*/ 14 w 253"/>
                <a:gd name="T89" fmla="*/ 25 h 101"/>
                <a:gd name="T90" fmla="*/ 14 w 253"/>
                <a:gd name="T91" fmla="*/ 26 h 101"/>
                <a:gd name="T92" fmla="*/ 0 w 253"/>
                <a:gd name="T93" fmla="*/ 19 h 101"/>
                <a:gd name="T94" fmla="*/ 0 w 253"/>
                <a:gd name="T95" fmla="*/ 19 h 1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3" h="101">
                  <a:moveTo>
                    <a:pt x="0" y="75"/>
                  </a:moveTo>
                  <a:lnTo>
                    <a:pt x="1" y="72"/>
                  </a:lnTo>
                  <a:lnTo>
                    <a:pt x="8" y="68"/>
                  </a:lnTo>
                  <a:lnTo>
                    <a:pt x="17" y="65"/>
                  </a:lnTo>
                  <a:lnTo>
                    <a:pt x="30" y="60"/>
                  </a:lnTo>
                  <a:lnTo>
                    <a:pt x="44" y="51"/>
                  </a:lnTo>
                  <a:lnTo>
                    <a:pt x="61" y="44"/>
                  </a:lnTo>
                  <a:lnTo>
                    <a:pt x="68" y="39"/>
                  </a:lnTo>
                  <a:lnTo>
                    <a:pt x="78" y="36"/>
                  </a:lnTo>
                  <a:lnTo>
                    <a:pt x="87" y="34"/>
                  </a:lnTo>
                  <a:lnTo>
                    <a:pt x="96" y="31"/>
                  </a:lnTo>
                  <a:lnTo>
                    <a:pt x="104" y="26"/>
                  </a:lnTo>
                  <a:lnTo>
                    <a:pt x="111" y="22"/>
                  </a:lnTo>
                  <a:lnTo>
                    <a:pt x="120" y="20"/>
                  </a:lnTo>
                  <a:lnTo>
                    <a:pt x="128" y="17"/>
                  </a:lnTo>
                  <a:lnTo>
                    <a:pt x="144" y="12"/>
                  </a:lnTo>
                  <a:lnTo>
                    <a:pt x="157" y="7"/>
                  </a:lnTo>
                  <a:lnTo>
                    <a:pt x="169" y="3"/>
                  </a:lnTo>
                  <a:lnTo>
                    <a:pt x="178" y="2"/>
                  </a:lnTo>
                  <a:lnTo>
                    <a:pt x="183" y="0"/>
                  </a:lnTo>
                  <a:lnTo>
                    <a:pt x="186" y="0"/>
                  </a:lnTo>
                  <a:lnTo>
                    <a:pt x="253" y="26"/>
                  </a:lnTo>
                  <a:lnTo>
                    <a:pt x="250" y="26"/>
                  </a:lnTo>
                  <a:lnTo>
                    <a:pt x="241" y="27"/>
                  </a:lnTo>
                  <a:lnTo>
                    <a:pt x="234" y="27"/>
                  </a:lnTo>
                  <a:lnTo>
                    <a:pt x="228" y="29"/>
                  </a:lnTo>
                  <a:lnTo>
                    <a:pt x="219" y="31"/>
                  </a:lnTo>
                  <a:lnTo>
                    <a:pt x="210" y="34"/>
                  </a:lnTo>
                  <a:lnTo>
                    <a:pt x="200" y="36"/>
                  </a:lnTo>
                  <a:lnTo>
                    <a:pt x="190" y="38"/>
                  </a:lnTo>
                  <a:lnTo>
                    <a:pt x="180" y="39"/>
                  </a:lnTo>
                  <a:lnTo>
                    <a:pt x="171" y="43"/>
                  </a:lnTo>
                  <a:lnTo>
                    <a:pt x="159" y="46"/>
                  </a:lnTo>
                  <a:lnTo>
                    <a:pt x="149" y="50"/>
                  </a:lnTo>
                  <a:lnTo>
                    <a:pt x="140" y="51"/>
                  </a:lnTo>
                  <a:lnTo>
                    <a:pt x="130" y="56"/>
                  </a:lnTo>
                  <a:lnTo>
                    <a:pt x="120" y="60"/>
                  </a:lnTo>
                  <a:lnTo>
                    <a:pt x="109" y="63"/>
                  </a:lnTo>
                  <a:lnTo>
                    <a:pt x="102" y="67"/>
                  </a:lnTo>
                  <a:lnTo>
                    <a:pt x="96" y="70"/>
                  </a:lnTo>
                  <a:lnTo>
                    <a:pt x="82" y="79"/>
                  </a:lnTo>
                  <a:lnTo>
                    <a:pt x="73" y="86"/>
                  </a:lnTo>
                  <a:lnTo>
                    <a:pt x="63" y="91"/>
                  </a:lnTo>
                  <a:lnTo>
                    <a:pt x="60" y="96"/>
                  </a:lnTo>
                  <a:lnTo>
                    <a:pt x="54" y="99"/>
                  </a:lnTo>
                  <a:lnTo>
                    <a:pt x="54" y="101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25"/>
            <p:cNvSpPr>
              <a:spLocks/>
            </p:cNvSpPr>
            <p:nvPr/>
          </p:nvSpPr>
          <p:spPr bwMode="auto">
            <a:xfrm>
              <a:off x="4802" y="1573"/>
              <a:ext cx="111" cy="101"/>
            </a:xfrm>
            <a:custGeom>
              <a:avLst/>
              <a:gdLst>
                <a:gd name="T0" fmla="*/ 0 w 223"/>
                <a:gd name="T1" fmla="*/ 10 h 200"/>
                <a:gd name="T2" fmla="*/ 0 w 223"/>
                <a:gd name="T3" fmla="*/ 10 h 200"/>
                <a:gd name="T4" fmla="*/ 2 w 223"/>
                <a:gd name="T5" fmla="*/ 10 h 200"/>
                <a:gd name="T6" fmla="*/ 4 w 223"/>
                <a:gd name="T7" fmla="*/ 10 h 200"/>
                <a:gd name="T8" fmla="*/ 8 w 223"/>
                <a:gd name="T9" fmla="*/ 11 h 200"/>
                <a:gd name="T10" fmla="*/ 10 w 223"/>
                <a:gd name="T11" fmla="*/ 11 h 200"/>
                <a:gd name="T12" fmla="*/ 12 w 223"/>
                <a:gd name="T13" fmla="*/ 12 h 200"/>
                <a:gd name="T14" fmla="*/ 14 w 223"/>
                <a:gd name="T15" fmla="*/ 13 h 200"/>
                <a:gd name="T16" fmla="*/ 16 w 223"/>
                <a:gd name="T17" fmla="*/ 14 h 200"/>
                <a:gd name="T18" fmla="*/ 19 w 223"/>
                <a:gd name="T19" fmla="*/ 15 h 200"/>
                <a:gd name="T20" fmla="*/ 21 w 223"/>
                <a:gd name="T21" fmla="*/ 17 h 200"/>
                <a:gd name="T22" fmla="*/ 23 w 223"/>
                <a:gd name="T23" fmla="*/ 17 h 200"/>
                <a:gd name="T24" fmla="*/ 25 w 223"/>
                <a:gd name="T25" fmla="*/ 20 h 200"/>
                <a:gd name="T26" fmla="*/ 27 w 223"/>
                <a:gd name="T27" fmla="*/ 21 h 200"/>
                <a:gd name="T28" fmla="*/ 29 w 223"/>
                <a:gd name="T29" fmla="*/ 23 h 200"/>
                <a:gd name="T30" fmla="*/ 31 w 223"/>
                <a:gd name="T31" fmla="*/ 26 h 200"/>
                <a:gd name="T32" fmla="*/ 33 w 223"/>
                <a:gd name="T33" fmla="*/ 28 h 200"/>
                <a:gd name="T34" fmla="*/ 34 w 223"/>
                <a:gd name="T35" fmla="*/ 31 h 200"/>
                <a:gd name="T36" fmla="*/ 35 w 223"/>
                <a:gd name="T37" fmla="*/ 33 h 200"/>
                <a:gd name="T38" fmla="*/ 37 w 223"/>
                <a:gd name="T39" fmla="*/ 35 h 200"/>
                <a:gd name="T40" fmla="*/ 38 w 223"/>
                <a:gd name="T41" fmla="*/ 38 h 200"/>
                <a:gd name="T42" fmla="*/ 40 w 223"/>
                <a:gd name="T43" fmla="*/ 42 h 200"/>
                <a:gd name="T44" fmla="*/ 42 w 223"/>
                <a:gd name="T45" fmla="*/ 45 h 200"/>
                <a:gd name="T46" fmla="*/ 43 w 223"/>
                <a:gd name="T47" fmla="*/ 48 h 200"/>
                <a:gd name="T48" fmla="*/ 43 w 223"/>
                <a:gd name="T49" fmla="*/ 49 h 200"/>
                <a:gd name="T50" fmla="*/ 55 w 223"/>
                <a:gd name="T51" fmla="*/ 51 h 200"/>
                <a:gd name="T52" fmla="*/ 55 w 223"/>
                <a:gd name="T53" fmla="*/ 50 h 200"/>
                <a:gd name="T54" fmla="*/ 55 w 223"/>
                <a:gd name="T55" fmla="*/ 49 h 200"/>
                <a:gd name="T56" fmla="*/ 55 w 223"/>
                <a:gd name="T57" fmla="*/ 46 h 200"/>
                <a:gd name="T58" fmla="*/ 54 w 223"/>
                <a:gd name="T59" fmla="*/ 43 h 200"/>
                <a:gd name="T60" fmla="*/ 53 w 223"/>
                <a:gd name="T61" fmla="*/ 38 h 200"/>
                <a:gd name="T62" fmla="*/ 52 w 223"/>
                <a:gd name="T63" fmla="*/ 34 h 200"/>
                <a:gd name="T64" fmla="*/ 50 w 223"/>
                <a:gd name="T65" fmla="*/ 30 h 200"/>
                <a:gd name="T66" fmla="*/ 49 w 223"/>
                <a:gd name="T67" fmla="*/ 26 h 200"/>
                <a:gd name="T68" fmla="*/ 48 w 223"/>
                <a:gd name="T69" fmla="*/ 22 h 200"/>
                <a:gd name="T70" fmla="*/ 46 w 223"/>
                <a:gd name="T71" fmla="*/ 19 h 200"/>
                <a:gd name="T72" fmla="*/ 44 w 223"/>
                <a:gd name="T73" fmla="*/ 17 h 200"/>
                <a:gd name="T74" fmla="*/ 43 w 223"/>
                <a:gd name="T75" fmla="*/ 14 h 200"/>
                <a:gd name="T76" fmla="*/ 40 w 223"/>
                <a:gd name="T77" fmla="*/ 12 h 200"/>
                <a:gd name="T78" fmla="*/ 37 w 223"/>
                <a:gd name="T79" fmla="*/ 10 h 200"/>
                <a:gd name="T80" fmla="*/ 34 w 223"/>
                <a:gd name="T81" fmla="*/ 9 h 200"/>
                <a:gd name="T82" fmla="*/ 31 w 223"/>
                <a:gd name="T83" fmla="*/ 8 h 200"/>
                <a:gd name="T84" fmla="*/ 28 w 223"/>
                <a:gd name="T85" fmla="*/ 6 h 200"/>
                <a:gd name="T86" fmla="*/ 26 w 223"/>
                <a:gd name="T87" fmla="*/ 5 h 200"/>
                <a:gd name="T88" fmla="*/ 23 w 223"/>
                <a:gd name="T89" fmla="*/ 5 h 200"/>
                <a:gd name="T90" fmla="*/ 22 w 223"/>
                <a:gd name="T91" fmla="*/ 4 h 200"/>
                <a:gd name="T92" fmla="*/ 17 w 223"/>
                <a:gd name="T93" fmla="*/ 3 h 200"/>
                <a:gd name="T94" fmla="*/ 14 w 223"/>
                <a:gd name="T95" fmla="*/ 2 h 200"/>
                <a:gd name="T96" fmla="*/ 10 w 223"/>
                <a:gd name="T97" fmla="*/ 1 h 200"/>
                <a:gd name="T98" fmla="*/ 7 w 223"/>
                <a:gd name="T99" fmla="*/ 1 h 200"/>
                <a:gd name="T100" fmla="*/ 6 w 223"/>
                <a:gd name="T101" fmla="*/ 0 h 200"/>
                <a:gd name="T102" fmla="*/ 6 w 223"/>
                <a:gd name="T103" fmla="*/ 0 h 200"/>
                <a:gd name="T104" fmla="*/ 0 w 223"/>
                <a:gd name="T105" fmla="*/ 10 h 200"/>
                <a:gd name="T106" fmla="*/ 0 w 223"/>
                <a:gd name="T107" fmla="*/ 10 h 2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23" h="200">
                  <a:moveTo>
                    <a:pt x="0" y="39"/>
                  </a:moveTo>
                  <a:lnTo>
                    <a:pt x="2" y="39"/>
                  </a:lnTo>
                  <a:lnTo>
                    <a:pt x="11" y="39"/>
                  </a:lnTo>
                  <a:lnTo>
                    <a:pt x="19" y="39"/>
                  </a:lnTo>
                  <a:lnTo>
                    <a:pt x="35" y="44"/>
                  </a:lnTo>
                  <a:lnTo>
                    <a:pt x="42" y="44"/>
                  </a:lnTo>
                  <a:lnTo>
                    <a:pt x="50" y="48"/>
                  </a:lnTo>
                  <a:lnTo>
                    <a:pt x="59" y="51"/>
                  </a:lnTo>
                  <a:lnTo>
                    <a:pt x="67" y="55"/>
                  </a:lnTo>
                  <a:lnTo>
                    <a:pt x="76" y="58"/>
                  </a:lnTo>
                  <a:lnTo>
                    <a:pt x="84" y="65"/>
                  </a:lnTo>
                  <a:lnTo>
                    <a:pt x="95" y="68"/>
                  </a:lnTo>
                  <a:lnTo>
                    <a:pt x="103" y="79"/>
                  </a:lnTo>
                  <a:lnTo>
                    <a:pt x="110" y="84"/>
                  </a:lnTo>
                  <a:lnTo>
                    <a:pt x="117" y="92"/>
                  </a:lnTo>
                  <a:lnTo>
                    <a:pt x="124" y="101"/>
                  </a:lnTo>
                  <a:lnTo>
                    <a:pt x="132" y="111"/>
                  </a:lnTo>
                  <a:lnTo>
                    <a:pt x="138" y="120"/>
                  </a:lnTo>
                  <a:lnTo>
                    <a:pt x="143" y="130"/>
                  </a:lnTo>
                  <a:lnTo>
                    <a:pt x="148" y="139"/>
                  </a:lnTo>
                  <a:lnTo>
                    <a:pt x="155" y="149"/>
                  </a:lnTo>
                  <a:lnTo>
                    <a:pt x="162" y="164"/>
                  </a:lnTo>
                  <a:lnTo>
                    <a:pt x="168" y="178"/>
                  </a:lnTo>
                  <a:lnTo>
                    <a:pt x="172" y="188"/>
                  </a:lnTo>
                  <a:lnTo>
                    <a:pt x="174" y="194"/>
                  </a:lnTo>
                  <a:lnTo>
                    <a:pt x="223" y="200"/>
                  </a:lnTo>
                  <a:lnTo>
                    <a:pt x="222" y="197"/>
                  </a:lnTo>
                  <a:lnTo>
                    <a:pt x="220" y="192"/>
                  </a:lnTo>
                  <a:lnTo>
                    <a:pt x="220" y="180"/>
                  </a:lnTo>
                  <a:lnTo>
                    <a:pt x="218" y="168"/>
                  </a:lnTo>
                  <a:lnTo>
                    <a:pt x="213" y="151"/>
                  </a:lnTo>
                  <a:lnTo>
                    <a:pt x="208" y="135"/>
                  </a:lnTo>
                  <a:lnTo>
                    <a:pt x="203" y="118"/>
                  </a:lnTo>
                  <a:lnTo>
                    <a:pt x="199" y="103"/>
                  </a:lnTo>
                  <a:lnTo>
                    <a:pt x="192" y="87"/>
                  </a:lnTo>
                  <a:lnTo>
                    <a:pt x="187" y="75"/>
                  </a:lnTo>
                  <a:lnTo>
                    <a:pt x="179" y="65"/>
                  </a:lnTo>
                  <a:lnTo>
                    <a:pt x="172" y="55"/>
                  </a:lnTo>
                  <a:lnTo>
                    <a:pt x="162" y="46"/>
                  </a:lnTo>
                  <a:lnTo>
                    <a:pt x="151" y="39"/>
                  </a:lnTo>
                  <a:lnTo>
                    <a:pt x="138" y="34"/>
                  </a:lnTo>
                  <a:lnTo>
                    <a:pt x="124" y="29"/>
                  </a:lnTo>
                  <a:lnTo>
                    <a:pt x="114" y="24"/>
                  </a:lnTo>
                  <a:lnTo>
                    <a:pt x="105" y="20"/>
                  </a:lnTo>
                  <a:lnTo>
                    <a:pt x="95" y="19"/>
                  </a:lnTo>
                  <a:lnTo>
                    <a:pt x="88" y="15"/>
                  </a:lnTo>
                  <a:lnTo>
                    <a:pt x="71" y="10"/>
                  </a:lnTo>
                  <a:lnTo>
                    <a:pt x="57" y="7"/>
                  </a:lnTo>
                  <a:lnTo>
                    <a:pt x="42" y="3"/>
                  </a:lnTo>
                  <a:lnTo>
                    <a:pt x="31" y="2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6"/>
            <p:cNvSpPr>
              <a:spLocks/>
            </p:cNvSpPr>
            <p:nvPr/>
          </p:nvSpPr>
          <p:spPr bwMode="auto">
            <a:xfrm>
              <a:off x="4539" y="1399"/>
              <a:ext cx="146" cy="156"/>
            </a:xfrm>
            <a:custGeom>
              <a:avLst/>
              <a:gdLst>
                <a:gd name="T0" fmla="*/ 26 w 293"/>
                <a:gd name="T1" fmla="*/ 0 h 314"/>
                <a:gd name="T2" fmla="*/ 21 w 293"/>
                <a:gd name="T3" fmla="*/ 4 h 314"/>
                <a:gd name="T4" fmla="*/ 14 w 293"/>
                <a:gd name="T5" fmla="*/ 10 h 314"/>
                <a:gd name="T6" fmla="*/ 8 w 293"/>
                <a:gd name="T7" fmla="*/ 16 h 314"/>
                <a:gd name="T8" fmla="*/ 5 w 293"/>
                <a:gd name="T9" fmla="*/ 21 h 314"/>
                <a:gd name="T10" fmla="*/ 2 w 293"/>
                <a:gd name="T11" fmla="*/ 25 h 314"/>
                <a:gd name="T12" fmla="*/ 1 w 293"/>
                <a:gd name="T13" fmla="*/ 29 h 314"/>
                <a:gd name="T14" fmla="*/ 0 w 293"/>
                <a:gd name="T15" fmla="*/ 34 h 314"/>
                <a:gd name="T16" fmla="*/ 0 w 293"/>
                <a:gd name="T17" fmla="*/ 38 h 314"/>
                <a:gd name="T18" fmla="*/ 1 w 293"/>
                <a:gd name="T19" fmla="*/ 44 h 314"/>
                <a:gd name="T20" fmla="*/ 4 w 293"/>
                <a:gd name="T21" fmla="*/ 52 h 314"/>
                <a:gd name="T22" fmla="*/ 10 w 293"/>
                <a:gd name="T23" fmla="*/ 59 h 314"/>
                <a:gd name="T24" fmla="*/ 16 w 293"/>
                <a:gd name="T25" fmla="*/ 64 h 314"/>
                <a:gd name="T26" fmla="*/ 22 w 293"/>
                <a:gd name="T27" fmla="*/ 68 h 314"/>
                <a:gd name="T28" fmla="*/ 26 w 293"/>
                <a:gd name="T29" fmla="*/ 71 h 314"/>
                <a:gd name="T30" fmla="*/ 31 w 293"/>
                <a:gd name="T31" fmla="*/ 72 h 314"/>
                <a:gd name="T32" fmla="*/ 37 w 293"/>
                <a:gd name="T33" fmla="*/ 74 h 314"/>
                <a:gd name="T34" fmla="*/ 42 w 293"/>
                <a:gd name="T35" fmla="*/ 75 h 314"/>
                <a:gd name="T36" fmla="*/ 47 w 293"/>
                <a:gd name="T37" fmla="*/ 76 h 314"/>
                <a:gd name="T38" fmla="*/ 52 w 293"/>
                <a:gd name="T39" fmla="*/ 76 h 314"/>
                <a:gd name="T40" fmla="*/ 57 w 293"/>
                <a:gd name="T41" fmla="*/ 77 h 314"/>
                <a:gd name="T42" fmla="*/ 62 w 293"/>
                <a:gd name="T43" fmla="*/ 77 h 314"/>
                <a:gd name="T44" fmla="*/ 68 w 293"/>
                <a:gd name="T45" fmla="*/ 77 h 314"/>
                <a:gd name="T46" fmla="*/ 73 w 293"/>
                <a:gd name="T47" fmla="*/ 68 h 314"/>
                <a:gd name="T48" fmla="*/ 69 w 293"/>
                <a:gd name="T49" fmla="*/ 68 h 314"/>
                <a:gd name="T50" fmla="*/ 65 w 293"/>
                <a:gd name="T51" fmla="*/ 68 h 314"/>
                <a:gd name="T52" fmla="*/ 61 w 293"/>
                <a:gd name="T53" fmla="*/ 68 h 314"/>
                <a:gd name="T54" fmla="*/ 56 w 293"/>
                <a:gd name="T55" fmla="*/ 68 h 314"/>
                <a:gd name="T56" fmla="*/ 50 w 293"/>
                <a:gd name="T57" fmla="*/ 68 h 314"/>
                <a:gd name="T58" fmla="*/ 45 w 293"/>
                <a:gd name="T59" fmla="*/ 68 h 314"/>
                <a:gd name="T60" fmla="*/ 41 w 293"/>
                <a:gd name="T61" fmla="*/ 68 h 314"/>
                <a:gd name="T62" fmla="*/ 36 w 293"/>
                <a:gd name="T63" fmla="*/ 66 h 314"/>
                <a:gd name="T64" fmla="*/ 33 w 293"/>
                <a:gd name="T65" fmla="*/ 65 h 314"/>
                <a:gd name="T66" fmla="*/ 27 w 293"/>
                <a:gd name="T67" fmla="*/ 61 h 314"/>
                <a:gd name="T68" fmla="*/ 23 w 293"/>
                <a:gd name="T69" fmla="*/ 57 h 314"/>
                <a:gd name="T70" fmla="*/ 19 w 293"/>
                <a:gd name="T71" fmla="*/ 53 h 314"/>
                <a:gd name="T72" fmla="*/ 15 w 293"/>
                <a:gd name="T73" fmla="*/ 47 h 314"/>
                <a:gd name="T74" fmla="*/ 11 w 293"/>
                <a:gd name="T75" fmla="*/ 41 h 314"/>
                <a:gd name="T76" fmla="*/ 10 w 293"/>
                <a:gd name="T77" fmla="*/ 35 h 314"/>
                <a:gd name="T78" fmla="*/ 12 w 293"/>
                <a:gd name="T79" fmla="*/ 28 h 314"/>
                <a:gd name="T80" fmla="*/ 17 w 293"/>
                <a:gd name="T81" fmla="*/ 20 h 314"/>
                <a:gd name="T82" fmla="*/ 25 w 293"/>
                <a:gd name="T83" fmla="*/ 13 h 314"/>
                <a:gd name="T84" fmla="*/ 31 w 293"/>
                <a:gd name="T85" fmla="*/ 7 h 314"/>
                <a:gd name="T86" fmla="*/ 34 w 293"/>
                <a:gd name="T87" fmla="*/ 4 h 314"/>
                <a:gd name="T88" fmla="*/ 26 w 293"/>
                <a:gd name="T89" fmla="*/ 0 h 31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3" h="314">
                  <a:moveTo>
                    <a:pt x="106" y="0"/>
                  </a:moveTo>
                  <a:lnTo>
                    <a:pt x="105" y="2"/>
                  </a:lnTo>
                  <a:lnTo>
                    <a:pt x="96" y="7"/>
                  </a:lnTo>
                  <a:lnTo>
                    <a:pt x="84" y="16"/>
                  </a:lnTo>
                  <a:lnTo>
                    <a:pt x="72" y="29"/>
                  </a:lnTo>
                  <a:lnTo>
                    <a:pt x="57" y="41"/>
                  </a:lnTo>
                  <a:lnTo>
                    <a:pt x="43" y="59"/>
                  </a:lnTo>
                  <a:lnTo>
                    <a:pt x="34" y="67"/>
                  </a:lnTo>
                  <a:lnTo>
                    <a:pt x="28" y="76"/>
                  </a:lnTo>
                  <a:lnTo>
                    <a:pt x="22" y="86"/>
                  </a:lnTo>
                  <a:lnTo>
                    <a:pt x="17" y="95"/>
                  </a:lnTo>
                  <a:lnTo>
                    <a:pt x="10" y="101"/>
                  </a:lnTo>
                  <a:lnTo>
                    <a:pt x="7" y="112"/>
                  </a:lnTo>
                  <a:lnTo>
                    <a:pt x="4" y="119"/>
                  </a:lnTo>
                  <a:lnTo>
                    <a:pt x="2" y="129"/>
                  </a:lnTo>
                  <a:lnTo>
                    <a:pt x="0" y="136"/>
                  </a:lnTo>
                  <a:lnTo>
                    <a:pt x="0" y="146"/>
                  </a:lnTo>
                  <a:lnTo>
                    <a:pt x="0" y="153"/>
                  </a:lnTo>
                  <a:lnTo>
                    <a:pt x="2" y="163"/>
                  </a:lnTo>
                  <a:lnTo>
                    <a:pt x="5" y="179"/>
                  </a:lnTo>
                  <a:lnTo>
                    <a:pt x="10" y="194"/>
                  </a:lnTo>
                  <a:lnTo>
                    <a:pt x="19" y="209"/>
                  </a:lnTo>
                  <a:lnTo>
                    <a:pt x="29" y="225"/>
                  </a:lnTo>
                  <a:lnTo>
                    <a:pt x="40" y="237"/>
                  </a:lnTo>
                  <a:lnTo>
                    <a:pt x="52" y="249"/>
                  </a:lnTo>
                  <a:lnTo>
                    <a:pt x="65" y="259"/>
                  </a:lnTo>
                  <a:lnTo>
                    <a:pt x="82" y="273"/>
                  </a:lnTo>
                  <a:lnTo>
                    <a:pt x="89" y="275"/>
                  </a:lnTo>
                  <a:lnTo>
                    <a:pt x="98" y="280"/>
                  </a:lnTo>
                  <a:lnTo>
                    <a:pt x="106" y="285"/>
                  </a:lnTo>
                  <a:lnTo>
                    <a:pt x="118" y="290"/>
                  </a:lnTo>
                  <a:lnTo>
                    <a:pt x="127" y="292"/>
                  </a:lnTo>
                  <a:lnTo>
                    <a:pt x="136" y="295"/>
                  </a:lnTo>
                  <a:lnTo>
                    <a:pt x="148" y="299"/>
                  </a:lnTo>
                  <a:lnTo>
                    <a:pt x="160" y="304"/>
                  </a:lnTo>
                  <a:lnTo>
                    <a:pt x="168" y="304"/>
                  </a:lnTo>
                  <a:lnTo>
                    <a:pt x="178" y="305"/>
                  </a:lnTo>
                  <a:lnTo>
                    <a:pt x="189" y="307"/>
                  </a:lnTo>
                  <a:lnTo>
                    <a:pt x="199" y="307"/>
                  </a:lnTo>
                  <a:lnTo>
                    <a:pt x="209" y="307"/>
                  </a:lnTo>
                  <a:lnTo>
                    <a:pt x="218" y="309"/>
                  </a:lnTo>
                  <a:lnTo>
                    <a:pt x="228" y="311"/>
                  </a:lnTo>
                  <a:lnTo>
                    <a:pt x="237" y="312"/>
                  </a:lnTo>
                  <a:lnTo>
                    <a:pt x="250" y="312"/>
                  </a:lnTo>
                  <a:lnTo>
                    <a:pt x="264" y="312"/>
                  </a:lnTo>
                  <a:lnTo>
                    <a:pt x="273" y="312"/>
                  </a:lnTo>
                  <a:lnTo>
                    <a:pt x="276" y="314"/>
                  </a:lnTo>
                  <a:lnTo>
                    <a:pt x="293" y="276"/>
                  </a:lnTo>
                  <a:lnTo>
                    <a:pt x="290" y="276"/>
                  </a:lnTo>
                  <a:lnTo>
                    <a:pt x="278" y="276"/>
                  </a:lnTo>
                  <a:lnTo>
                    <a:pt x="271" y="276"/>
                  </a:lnTo>
                  <a:lnTo>
                    <a:pt x="262" y="276"/>
                  </a:lnTo>
                  <a:lnTo>
                    <a:pt x="254" y="276"/>
                  </a:lnTo>
                  <a:lnTo>
                    <a:pt x="245" y="276"/>
                  </a:lnTo>
                  <a:lnTo>
                    <a:pt x="235" y="275"/>
                  </a:lnTo>
                  <a:lnTo>
                    <a:pt x="225" y="275"/>
                  </a:lnTo>
                  <a:lnTo>
                    <a:pt x="214" y="275"/>
                  </a:lnTo>
                  <a:lnTo>
                    <a:pt x="202" y="275"/>
                  </a:lnTo>
                  <a:lnTo>
                    <a:pt x="192" y="275"/>
                  </a:lnTo>
                  <a:lnTo>
                    <a:pt x="182" y="275"/>
                  </a:lnTo>
                  <a:lnTo>
                    <a:pt x="172" y="273"/>
                  </a:lnTo>
                  <a:lnTo>
                    <a:pt x="165" y="273"/>
                  </a:lnTo>
                  <a:lnTo>
                    <a:pt x="154" y="269"/>
                  </a:lnTo>
                  <a:lnTo>
                    <a:pt x="146" y="266"/>
                  </a:lnTo>
                  <a:lnTo>
                    <a:pt x="137" y="263"/>
                  </a:lnTo>
                  <a:lnTo>
                    <a:pt x="132" y="261"/>
                  </a:lnTo>
                  <a:lnTo>
                    <a:pt x="120" y="254"/>
                  </a:lnTo>
                  <a:lnTo>
                    <a:pt x="110" y="247"/>
                  </a:lnTo>
                  <a:lnTo>
                    <a:pt x="101" y="239"/>
                  </a:lnTo>
                  <a:lnTo>
                    <a:pt x="93" y="230"/>
                  </a:lnTo>
                  <a:lnTo>
                    <a:pt x="86" y="221"/>
                  </a:lnTo>
                  <a:lnTo>
                    <a:pt x="79" y="213"/>
                  </a:lnTo>
                  <a:lnTo>
                    <a:pt x="70" y="201"/>
                  </a:lnTo>
                  <a:lnTo>
                    <a:pt x="60" y="191"/>
                  </a:lnTo>
                  <a:lnTo>
                    <a:pt x="52" y="179"/>
                  </a:lnTo>
                  <a:lnTo>
                    <a:pt x="46" y="167"/>
                  </a:lnTo>
                  <a:lnTo>
                    <a:pt x="41" y="155"/>
                  </a:lnTo>
                  <a:lnTo>
                    <a:pt x="41" y="143"/>
                  </a:lnTo>
                  <a:lnTo>
                    <a:pt x="43" y="127"/>
                  </a:lnTo>
                  <a:lnTo>
                    <a:pt x="48" y="113"/>
                  </a:lnTo>
                  <a:lnTo>
                    <a:pt x="57" y="96"/>
                  </a:lnTo>
                  <a:lnTo>
                    <a:pt x="70" y="81"/>
                  </a:lnTo>
                  <a:lnTo>
                    <a:pt x="84" y="65"/>
                  </a:lnTo>
                  <a:lnTo>
                    <a:pt x="101" y="52"/>
                  </a:lnTo>
                  <a:lnTo>
                    <a:pt x="113" y="38"/>
                  </a:lnTo>
                  <a:lnTo>
                    <a:pt x="125" y="28"/>
                  </a:lnTo>
                  <a:lnTo>
                    <a:pt x="134" y="21"/>
                  </a:lnTo>
                  <a:lnTo>
                    <a:pt x="137" y="19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27"/>
            <p:cNvSpPr>
              <a:spLocks/>
            </p:cNvSpPr>
            <p:nvPr/>
          </p:nvSpPr>
          <p:spPr bwMode="auto">
            <a:xfrm>
              <a:off x="4575" y="1328"/>
              <a:ext cx="211" cy="108"/>
            </a:xfrm>
            <a:custGeom>
              <a:avLst/>
              <a:gdLst>
                <a:gd name="T0" fmla="*/ 28 w 424"/>
                <a:gd name="T1" fmla="*/ 46 h 214"/>
                <a:gd name="T2" fmla="*/ 21 w 424"/>
                <a:gd name="T3" fmla="*/ 45 h 214"/>
                <a:gd name="T4" fmla="*/ 12 w 424"/>
                <a:gd name="T5" fmla="*/ 43 h 214"/>
                <a:gd name="T6" fmla="*/ 4 w 424"/>
                <a:gd name="T7" fmla="*/ 38 h 214"/>
                <a:gd name="T8" fmla="*/ 0 w 424"/>
                <a:gd name="T9" fmla="*/ 31 h 214"/>
                <a:gd name="T10" fmla="*/ 0 w 424"/>
                <a:gd name="T11" fmla="*/ 22 h 214"/>
                <a:gd name="T12" fmla="*/ 5 w 424"/>
                <a:gd name="T13" fmla="*/ 13 h 214"/>
                <a:gd name="T14" fmla="*/ 14 w 424"/>
                <a:gd name="T15" fmla="*/ 5 h 214"/>
                <a:gd name="T16" fmla="*/ 22 w 424"/>
                <a:gd name="T17" fmla="*/ 2 h 214"/>
                <a:gd name="T18" fmla="*/ 28 w 424"/>
                <a:gd name="T19" fmla="*/ 1 h 214"/>
                <a:gd name="T20" fmla="*/ 35 w 424"/>
                <a:gd name="T21" fmla="*/ 1 h 214"/>
                <a:gd name="T22" fmla="*/ 42 w 424"/>
                <a:gd name="T23" fmla="*/ 1 h 214"/>
                <a:gd name="T24" fmla="*/ 52 w 424"/>
                <a:gd name="T25" fmla="*/ 0 h 214"/>
                <a:gd name="T26" fmla="*/ 58 w 424"/>
                <a:gd name="T27" fmla="*/ 1 h 214"/>
                <a:gd name="T28" fmla="*/ 68 w 424"/>
                <a:gd name="T29" fmla="*/ 2 h 214"/>
                <a:gd name="T30" fmla="*/ 80 w 424"/>
                <a:gd name="T31" fmla="*/ 5 h 214"/>
                <a:gd name="T32" fmla="*/ 91 w 424"/>
                <a:gd name="T33" fmla="*/ 10 h 214"/>
                <a:gd name="T34" fmla="*/ 99 w 424"/>
                <a:gd name="T35" fmla="*/ 15 h 214"/>
                <a:gd name="T36" fmla="*/ 104 w 424"/>
                <a:gd name="T37" fmla="*/ 22 h 214"/>
                <a:gd name="T38" fmla="*/ 105 w 424"/>
                <a:gd name="T39" fmla="*/ 29 h 214"/>
                <a:gd name="T40" fmla="*/ 104 w 424"/>
                <a:gd name="T41" fmla="*/ 36 h 214"/>
                <a:gd name="T42" fmla="*/ 102 w 424"/>
                <a:gd name="T43" fmla="*/ 42 h 214"/>
                <a:gd name="T44" fmla="*/ 99 w 424"/>
                <a:gd name="T45" fmla="*/ 47 h 214"/>
                <a:gd name="T46" fmla="*/ 93 w 424"/>
                <a:gd name="T47" fmla="*/ 51 h 214"/>
                <a:gd name="T48" fmla="*/ 86 w 424"/>
                <a:gd name="T49" fmla="*/ 53 h 214"/>
                <a:gd name="T50" fmla="*/ 77 w 424"/>
                <a:gd name="T51" fmla="*/ 54 h 214"/>
                <a:gd name="T52" fmla="*/ 70 w 424"/>
                <a:gd name="T53" fmla="*/ 55 h 214"/>
                <a:gd name="T54" fmla="*/ 66 w 424"/>
                <a:gd name="T55" fmla="*/ 55 h 214"/>
                <a:gd name="T56" fmla="*/ 67 w 424"/>
                <a:gd name="T57" fmla="*/ 45 h 214"/>
                <a:gd name="T58" fmla="*/ 74 w 424"/>
                <a:gd name="T59" fmla="*/ 46 h 214"/>
                <a:gd name="T60" fmla="*/ 83 w 424"/>
                <a:gd name="T61" fmla="*/ 46 h 214"/>
                <a:gd name="T62" fmla="*/ 89 w 424"/>
                <a:gd name="T63" fmla="*/ 42 h 214"/>
                <a:gd name="T64" fmla="*/ 92 w 424"/>
                <a:gd name="T65" fmla="*/ 36 h 214"/>
                <a:gd name="T66" fmla="*/ 90 w 424"/>
                <a:gd name="T67" fmla="*/ 27 h 214"/>
                <a:gd name="T68" fmla="*/ 82 w 424"/>
                <a:gd name="T69" fmla="*/ 20 h 214"/>
                <a:gd name="T70" fmla="*/ 72 w 424"/>
                <a:gd name="T71" fmla="*/ 15 h 214"/>
                <a:gd name="T72" fmla="*/ 60 w 424"/>
                <a:gd name="T73" fmla="*/ 11 h 214"/>
                <a:gd name="T74" fmla="*/ 53 w 424"/>
                <a:gd name="T75" fmla="*/ 9 h 214"/>
                <a:gd name="T76" fmla="*/ 43 w 424"/>
                <a:gd name="T77" fmla="*/ 9 h 214"/>
                <a:gd name="T78" fmla="*/ 37 w 424"/>
                <a:gd name="T79" fmla="*/ 9 h 214"/>
                <a:gd name="T80" fmla="*/ 28 w 424"/>
                <a:gd name="T81" fmla="*/ 11 h 214"/>
                <a:gd name="T82" fmla="*/ 20 w 424"/>
                <a:gd name="T83" fmla="*/ 14 h 214"/>
                <a:gd name="T84" fmla="*/ 13 w 424"/>
                <a:gd name="T85" fmla="*/ 22 h 214"/>
                <a:gd name="T86" fmla="*/ 17 w 424"/>
                <a:gd name="T87" fmla="*/ 31 h 214"/>
                <a:gd name="T88" fmla="*/ 25 w 424"/>
                <a:gd name="T89" fmla="*/ 34 h 214"/>
                <a:gd name="T90" fmla="*/ 32 w 424"/>
                <a:gd name="T91" fmla="*/ 35 h 214"/>
                <a:gd name="T92" fmla="*/ 36 w 424"/>
                <a:gd name="T93" fmla="*/ 34 h 2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24" h="214">
                  <a:moveTo>
                    <a:pt x="132" y="178"/>
                  </a:moveTo>
                  <a:lnTo>
                    <a:pt x="127" y="178"/>
                  </a:lnTo>
                  <a:lnTo>
                    <a:pt x="115" y="180"/>
                  </a:lnTo>
                  <a:lnTo>
                    <a:pt x="106" y="178"/>
                  </a:lnTo>
                  <a:lnTo>
                    <a:pt x="96" y="178"/>
                  </a:lnTo>
                  <a:lnTo>
                    <a:pt x="86" y="178"/>
                  </a:lnTo>
                  <a:lnTo>
                    <a:pt x="76" y="178"/>
                  </a:lnTo>
                  <a:lnTo>
                    <a:pt x="64" y="175"/>
                  </a:lnTo>
                  <a:lnTo>
                    <a:pt x="50" y="169"/>
                  </a:lnTo>
                  <a:lnTo>
                    <a:pt x="38" y="163"/>
                  </a:lnTo>
                  <a:lnTo>
                    <a:pt x="29" y="159"/>
                  </a:lnTo>
                  <a:lnTo>
                    <a:pt x="17" y="151"/>
                  </a:lnTo>
                  <a:lnTo>
                    <a:pt x="10" y="144"/>
                  </a:lnTo>
                  <a:lnTo>
                    <a:pt x="5" y="132"/>
                  </a:lnTo>
                  <a:lnTo>
                    <a:pt x="2" y="123"/>
                  </a:lnTo>
                  <a:lnTo>
                    <a:pt x="0" y="111"/>
                  </a:lnTo>
                  <a:lnTo>
                    <a:pt x="0" y="99"/>
                  </a:lnTo>
                  <a:lnTo>
                    <a:pt x="2" y="85"/>
                  </a:lnTo>
                  <a:lnTo>
                    <a:pt x="7" y="73"/>
                  </a:lnTo>
                  <a:lnTo>
                    <a:pt x="14" y="60"/>
                  </a:lnTo>
                  <a:lnTo>
                    <a:pt x="22" y="49"/>
                  </a:lnTo>
                  <a:lnTo>
                    <a:pt x="34" y="37"/>
                  </a:lnTo>
                  <a:lnTo>
                    <a:pt x="48" y="29"/>
                  </a:lnTo>
                  <a:lnTo>
                    <a:pt x="58" y="20"/>
                  </a:lnTo>
                  <a:lnTo>
                    <a:pt x="74" y="13"/>
                  </a:lnTo>
                  <a:lnTo>
                    <a:pt x="81" y="10"/>
                  </a:lnTo>
                  <a:lnTo>
                    <a:pt x="88" y="8"/>
                  </a:lnTo>
                  <a:lnTo>
                    <a:pt x="96" y="5"/>
                  </a:lnTo>
                  <a:lnTo>
                    <a:pt x="106" y="5"/>
                  </a:lnTo>
                  <a:lnTo>
                    <a:pt x="113" y="3"/>
                  </a:lnTo>
                  <a:lnTo>
                    <a:pt x="122" y="1"/>
                  </a:lnTo>
                  <a:lnTo>
                    <a:pt x="130" y="1"/>
                  </a:lnTo>
                  <a:lnTo>
                    <a:pt x="141" y="1"/>
                  </a:lnTo>
                  <a:lnTo>
                    <a:pt x="149" y="1"/>
                  </a:lnTo>
                  <a:lnTo>
                    <a:pt x="158" y="1"/>
                  </a:lnTo>
                  <a:lnTo>
                    <a:pt x="168" y="1"/>
                  </a:lnTo>
                  <a:lnTo>
                    <a:pt x="177" y="1"/>
                  </a:lnTo>
                  <a:lnTo>
                    <a:pt x="192" y="0"/>
                  </a:lnTo>
                  <a:lnTo>
                    <a:pt x="209" y="0"/>
                  </a:lnTo>
                  <a:lnTo>
                    <a:pt x="218" y="0"/>
                  </a:lnTo>
                  <a:lnTo>
                    <a:pt x="226" y="1"/>
                  </a:lnTo>
                  <a:lnTo>
                    <a:pt x="235" y="1"/>
                  </a:lnTo>
                  <a:lnTo>
                    <a:pt x="244" y="3"/>
                  </a:lnTo>
                  <a:lnTo>
                    <a:pt x="259" y="5"/>
                  </a:lnTo>
                  <a:lnTo>
                    <a:pt x="276" y="7"/>
                  </a:lnTo>
                  <a:lnTo>
                    <a:pt x="292" y="10"/>
                  </a:lnTo>
                  <a:lnTo>
                    <a:pt x="309" y="15"/>
                  </a:lnTo>
                  <a:lnTo>
                    <a:pt x="322" y="20"/>
                  </a:lnTo>
                  <a:lnTo>
                    <a:pt x="338" y="24"/>
                  </a:lnTo>
                  <a:lnTo>
                    <a:pt x="352" y="31"/>
                  </a:lnTo>
                  <a:lnTo>
                    <a:pt x="365" y="37"/>
                  </a:lnTo>
                  <a:lnTo>
                    <a:pt x="376" y="44"/>
                  </a:lnTo>
                  <a:lnTo>
                    <a:pt x="389" y="53"/>
                  </a:lnTo>
                  <a:lnTo>
                    <a:pt x="398" y="60"/>
                  </a:lnTo>
                  <a:lnTo>
                    <a:pt x="408" y="68"/>
                  </a:lnTo>
                  <a:lnTo>
                    <a:pt x="413" y="77"/>
                  </a:lnTo>
                  <a:lnTo>
                    <a:pt x="418" y="85"/>
                  </a:lnTo>
                  <a:lnTo>
                    <a:pt x="420" y="96"/>
                  </a:lnTo>
                  <a:lnTo>
                    <a:pt x="424" y="104"/>
                  </a:lnTo>
                  <a:lnTo>
                    <a:pt x="422" y="113"/>
                  </a:lnTo>
                  <a:lnTo>
                    <a:pt x="422" y="121"/>
                  </a:lnTo>
                  <a:lnTo>
                    <a:pt x="420" y="132"/>
                  </a:lnTo>
                  <a:lnTo>
                    <a:pt x="420" y="140"/>
                  </a:lnTo>
                  <a:lnTo>
                    <a:pt x="417" y="147"/>
                  </a:lnTo>
                  <a:lnTo>
                    <a:pt x="413" y="157"/>
                  </a:lnTo>
                  <a:lnTo>
                    <a:pt x="410" y="164"/>
                  </a:lnTo>
                  <a:lnTo>
                    <a:pt x="408" y="175"/>
                  </a:lnTo>
                  <a:lnTo>
                    <a:pt x="403" y="180"/>
                  </a:lnTo>
                  <a:lnTo>
                    <a:pt x="398" y="187"/>
                  </a:lnTo>
                  <a:lnTo>
                    <a:pt x="391" y="193"/>
                  </a:lnTo>
                  <a:lnTo>
                    <a:pt x="384" y="199"/>
                  </a:lnTo>
                  <a:lnTo>
                    <a:pt x="376" y="202"/>
                  </a:lnTo>
                  <a:lnTo>
                    <a:pt x="365" y="205"/>
                  </a:lnTo>
                  <a:lnTo>
                    <a:pt x="355" y="207"/>
                  </a:lnTo>
                  <a:lnTo>
                    <a:pt x="345" y="211"/>
                  </a:lnTo>
                  <a:lnTo>
                    <a:pt x="331" y="211"/>
                  </a:lnTo>
                  <a:lnTo>
                    <a:pt x="321" y="211"/>
                  </a:lnTo>
                  <a:lnTo>
                    <a:pt x="310" y="212"/>
                  </a:lnTo>
                  <a:lnTo>
                    <a:pt x="302" y="214"/>
                  </a:lnTo>
                  <a:lnTo>
                    <a:pt x="292" y="214"/>
                  </a:lnTo>
                  <a:lnTo>
                    <a:pt x="283" y="214"/>
                  </a:lnTo>
                  <a:lnTo>
                    <a:pt x="278" y="214"/>
                  </a:lnTo>
                  <a:lnTo>
                    <a:pt x="273" y="214"/>
                  </a:lnTo>
                  <a:lnTo>
                    <a:pt x="266" y="214"/>
                  </a:lnTo>
                  <a:lnTo>
                    <a:pt x="264" y="214"/>
                  </a:lnTo>
                  <a:lnTo>
                    <a:pt x="264" y="178"/>
                  </a:lnTo>
                  <a:lnTo>
                    <a:pt x="269" y="178"/>
                  </a:lnTo>
                  <a:lnTo>
                    <a:pt x="278" y="178"/>
                  </a:lnTo>
                  <a:lnTo>
                    <a:pt x="290" y="180"/>
                  </a:lnTo>
                  <a:lnTo>
                    <a:pt x="300" y="180"/>
                  </a:lnTo>
                  <a:lnTo>
                    <a:pt x="314" y="180"/>
                  </a:lnTo>
                  <a:lnTo>
                    <a:pt x="324" y="180"/>
                  </a:lnTo>
                  <a:lnTo>
                    <a:pt x="334" y="180"/>
                  </a:lnTo>
                  <a:lnTo>
                    <a:pt x="343" y="176"/>
                  </a:lnTo>
                  <a:lnTo>
                    <a:pt x="352" y="171"/>
                  </a:lnTo>
                  <a:lnTo>
                    <a:pt x="358" y="164"/>
                  </a:lnTo>
                  <a:lnTo>
                    <a:pt x="364" y="159"/>
                  </a:lnTo>
                  <a:lnTo>
                    <a:pt x="367" y="149"/>
                  </a:lnTo>
                  <a:lnTo>
                    <a:pt x="369" y="140"/>
                  </a:lnTo>
                  <a:lnTo>
                    <a:pt x="369" y="132"/>
                  </a:lnTo>
                  <a:lnTo>
                    <a:pt x="370" y="123"/>
                  </a:lnTo>
                  <a:lnTo>
                    <a:pt x="362" y="106"/>
                  </a:lnTo>
                  <a:lnTo>
                    <a:pt x="350" y="92"/>
                  </a:lnTo>
                  <a:lnTo>
                    <a:pt x="340" y="84"/>
                  </a:lnTo>
                  <a:lnTo>
                    <a:pt x="329" y="77"/>
                  </a:lnTo>
                  <a:lnTo>
                    <a:pt x="319" y="68"/>
                  </a:lnTo>
                  <a:lnTo>
                    <a:pt x="307" y="65"/>
                  </a:lnTo>
                  <a:lnTo>
                    <a:pt x="290" y="58"/>
                  </a:lnTo>
                  <a:lnTo>
                    <a:pt x="274" y="53"/>
                  </a:lnTo>
                  <a:lnTo>
                    <a:pt x="257" y="48"/>
                  </a:lnTo>
                  <a:lnTo>
                    <a:pt x="242" y="44"/>
                  </a:lnTo>
                  <a:lnTo>
                    <a:pt x="233" y="41"/>
                  </a:lnTo>
                  <a:lnTo>
                    <a:pt x="223" y="39"/>
                  </a:lnTo>
                  <a:lnTo>
                    <a:pt x="214" y="36"/>
                  </a:lnTo>
                  <a:lnTo>
                    <a:pt x="206" y="36"/>
                  </a:lnTo>
                  <a:lnTo>
                    <a:pt x="189" y="34"/>
                  </a:lnTo>
                  <a:lnTo>
                    <a:pt x="173" y="34"/>
                  </a:lnTo>
                  <a:lnTo>
                    <a:pt x="165" y="34"/>
                  </a:lnTo>
                  <a:lnTo>
                    <a:pt x="156" y="34"/>
                  </a:lnTo>
                  <a:lnTo>
                    <a:pt x="148" y="34"/>
                  </a:lnTo>
                  <a:lnTo>
                    <a:pt x="142" y="36"/>
                  </a:lnTo>
                  <a:lnTo>
                    <a:pt x="127" y="36"/>
                  </a:lnTo>
                  <a:lnTo>
                    <a:pt x="115" y="41"/>
                  </a:lnTo>
                  <a:lnTo>
                    <a:pt x="101" y="44"/>
                  </a:lnTo>
                  <a:lnTo>
                    <a:pt x="93" y="49"/>
                  </a:lnTo>
                  <a:lnTo>
                    <a:pt x="82" y="55"/>
                  </a:lnTo>
                  <a:lnTo>
                    <a:pt x="76" y="63"/>
                  </a:lnTo>
                  <a:lnTo>
                    <a:pt x="64" y="75"/>
                  </a:lnTo>
                  <a:lnTo>
                    <a:pt x="55" y="87"/>
                  </a:lnTo>
                  <a:lnTo>
                    <a:pt x="52" y="99"/>
                  </a:lnTo>
                  <a:lnTo>
                    <a:pt x="58" y="115"/>
                  </a:lnTo>
                  <a:lnTo>
                    <a:pt x="69" y="123"/>
                  </a:lnTo>
                  <a:lnTo>
                    <a:pt x="84" y="132"/>
                  </a:lnTo>
                  <a:lnTo>
                    <a:pt x="93" y="132"/>
                  </a:lnTo>
                  <a:lnTo>
                    <a:pt x="101" y="133"/>
                  </a:lnTo>
                  <a:lnTo>
                    <a:pt x="110" y="135"/>
                  </a:lnTo>
                  <a:lnTo>
                    <a:pt x="118" y="139"/>
                  </a:lnTo>
                  <a:lnTo>
                    <a:pt x="129" y="137"/>
                  </a:lnTo>
                  <a:lnTo>
                    <a:pt x="139" y="135"/>
                  </a:lnTo>
                  <a:lnTo>
                    <a:pt x="142" y="133"/>
                  </a:lnTo>
                  <a:lnTo>
                    <a:pt x="146" y="133"/>
                  </a:lnTo>
                  <a:lnTo>
                    <a:pt x="132" y="1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8"/>
            <p:cNvSpPr>
              <a:spLocks/>
            </p:cNvSpPr>
            <p:nvPr/>
          </p:nvSpPr>
          <p:spPr bwMode="auto">
            <a:xfrm>
              <a:off x="4630" y="1376"/>
              <a:ext cx="87" cy="112"/>
            </a:xfrm>
            <a:custGeom>
              <a:avLst/>
              <a:gdLst>
                <a:gd name="T0" fmla="*/ 2 w 173"/>
                <a:gd name="T1" fmla="*/ 9 h 225"/>
                <a:gd name="T2" fmla="*/ 3 w 173"/>
                <a:gd name="T3" fmla="*/ 5 h 225"/>
                <a:gd name="T4" fmla="*/ 7 w 173"/>
                <a:gd name="T5" fmla="*/ 1 h 225"/>
                <a:gd name="T6" fmla="*/ 13 w 173"/>
                <a:gd name="T7" fmla="*/ 0 h 225"/>
                <a:gd name="T8" fmla="*/ 21 w 173"/>
                <a:gd name="T9" fmla="*/ 0 h 225"/>
                <a:gd name="T10" fmla="*/ 29 w 173"/>
                <a:gd name="T11" fmla="*/ 0 h 225"/>
                <a:gd name="T12" fmla="*/ 36 w 173"/>
                <a:gd name="T13" fmla="*/ 4 h 225"/>
                <a:gd name="T14" fmla="*/ 42 w 173"/>
                <a:gd name="T15" fmla="*/ 10 h 225"/>
                <a:gd name="T16" fmla="*/ 44 w 173"/>
                <a:gd name="T17" fmla="*/ 16 h 225"/>
                <a:gd name="T18" fmla="*/ 43 w 173"/>
                <a:gd name="T19" fmla="*/ 22 h 225"/>
                <a:gd name="T20" fmla="*/ 42 w 173"/>
                <a:gd name="T21" fmla="*/ 29 h 225"/>
                <a:gd name="T22" fmla="*/ 41 w 173"/>
                <a:gd name="T23" fmla="*/ 34 h 225"/>
                <a:gd name="T24" fmla="*/ 39 w 173"/>
                <a:gd name="T25" fmla="*/ 38 h 225"/>
                <a:gd name="T26" fmla="*/ 36 w 173"/>
                <a:gd name="T27" fmla="*/ 43 h 225"/>
                <a:gd name="T28" fmla="*/ 32 w 173"/>
                <a:gd name="T29" fmla="*/ 48 h 225"/>
                <a:gd name="T30" fmla="*/ 26 w 173"/>
                <a:gd name="T31" fmla="*/ 52 h 225"/>
                <a:gd name="T32" fmla="*/ 23 w 173"/>
                <a:gd name="T33" fmla="*/ 55 h 225"/>
                <a:gd name="T34" fmla="*/ 14 w 173"/>
                <a:gd name="T35" fmla="*/ 49 h 225"/>
                <a:gd name="T36" fmla="*/ 15 w 173"/>
                <a:gd name="T37" fmla="*/ 48 h 225"/>
                <a:gd name="T38" fmla="*/ 20 w 173"/>
                <a:gd name="T39" fmla="*/ 45 h 225"/>
                <a:gd name="T40" fmla="*/ 24 w 173"/>
                <a:gd name="T41" fmla="*/ 40 h 225"/>
                <a:gd name="T42" fmla="*/ 29 w 173"/>
                <a:gd name="T43" fmla="*/ 37 h 225"/>
                <a:gd name="T44" fmla="*/ 32 w 173"/>
                <a:gd name="T45" fmla="*/ 31 h 225"/>
                <a:gd name="T46" fmla="*/ 32 w 173"/>
                <a:gd name="T47" fmla="*/ 25 h 225"/>
                <a:gd name="T48" fmla="*/ 32 w 173"/>
                <a:gd name="T49" fmla="*/ 19 h 225"/>
                <a:gd name="T50" fmla="*/ 31 w 173"/>
                <a:gd name="T51" fmla="*/ 13 h 225"/>
                <a:gd name="T52" fmla="*/ 25 w 173"/>
                <a:gd name="T53" fmla="*/ 10 h 225"/>
                <a:gd name="T54" fmla="*/ 17 w 173"/>
                <a:gd name="T55" fmla="*/ 11 h 225"/>
                <a:gd name="T56" fmla="*/ 10 w 173"/>
                <a:gd name="T57" fmla="*/ 16 h 225"/>
                <a:gd name="T58" fmla="*/ 5 w 173"/>
                <a:gd name="T59" fmla="*/ 21 h 225"/>
                <a:gd name="T60" fmla="*/ 2 w 173"/>
                <a:gd name="T61" fmla="*/ 18 h 225"/>
                <a:gd name="T62" fmla="*/ 0 w 173"/>
                <a:gd name="T63" fmla="*/ 17 h 225"/>
                <a:gd name="T64" fmla="*/ 2 w 173"/>
                <a:gd name="T65" fmla="*/ 11 h 2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73" h="225">
                  <a:moveTo>
                    <a:pt x="6" y="45"/>
                  </a:moveTo>
                  <a:lnTo>
                    <a:pt x="6" y="39"/>
                  </a:lnTo>
                  <a:lnTo>
                    <a:pt x="6" y="33"/>
                  </a:lnTo>
                  <a:lnTo>
                    <a:pt x="10" y="22"/>
                  </a:lnTo>
                  <a:lnTo>
                    <a:pt x="17" y="14"/>
                  </a:lnTo>
                  <a:lnTo>
                    <a:pt x="25" y="7"/>
                  </a:lnTo>
                  <a:lnTo>
                    <a:pt x="37" y="3"/>
                  </a:lnTo>
                  <a:lnTo>
                    <a:pt x="51" y="2"/>
                  </a:lnTo>
                  <a:lnTo>
                    <a:pt x="66" y="2"/>
                  </a:lnTo>
                  <a:lnTo>
                    <a:pt x="82" y="0"/>
                  </a:lnTo>
                  <a:lnTo>
                    <a:pt x="99" y="0"/>
                  </a:lnTo>
                  <a:lnTo>
                    <a:pt x="114" y="3"/>
                  </a:lnTo>
                  <a:lnTo>
                    <a:pt x="132" y="9"/>
                  </a:lnTo>
                  <a:lnTo>
                    <a:pt x="144" y="17"/>
                  </a:lnTo>
                  <a:lnTo>
                    <a:pt x="157" y="29"/>
                  </a:lnTo>
                  <a:lnTo>
                    <a:pt x="168" y="41"/>
                  </a:lnTo>
                  <a:lnTo>
                    <a:pt x="173" y="55"/>
                  </a:lnTo>
                  <a:lnTo>
                    <a:pt x="173" y="67"/>
                  </a:lnTo>
                  <a:lnTo>
                    <a:pt x="171" y="79"/>
                  </a:lnTo>
                  <a:lnTo>
                    <a:pt x="169" y="89"/>
                  </a:lnTo>
                  <a:lnTo>
                    <a:pt x="168" y="103"/>
                  </a:lnTo>
                  <a:lnTo>
                    <a:pt x="166" y="117"/>
                  </a:lnTo>
                  <a:lnTo>
                    <a:pt x="164" y="130"/>
                  </a:lnTo>
                  <a:lnTo>
                    <a:pt x="161" y="137"/>
                  </a:lnTo>
                  <a:lnTo>
                    <a:pt x="159" y="146"/>
                  </a:lnTo>
                  <a:lnTo>
                    <a:pt x="154" y="154"/>
                  </a:lnTo>
                  <a:lnTo>
                    <a:pt x="152" y="165"/>
                  </a:lnTo>
                  <a:lnTo>
                    <a:pt x="142" y="175"/>
                  </a:lnTo>
                  <a:lnTo>
                    <a:pt x="133" y="183"/>
                  </a:lnTo>
                  <a:lnTo>
                    <a:pt x="125" y="194"/>
                  </a:lnTo>
                  <a:lnTo>
                    <a:pt x="114" y="204"/>
                  </a:lnTo>
                  <a:lnTo>
                    <a:pt x="104" y="211"/>
                  </a:lnTo>
                  <a:lnTo>
                    <a:pt x="97" y="218"/>
                  </a:lnTo>
                  <a:lnTo>
                    <a:pt x="92" y="221"/>
                  </a:lnTo>
                  <a:lnTo>
                    <a:pt x="92" y="225"/>
                  </a:lnTo>
                  <a:lnTo>
                    <a:pt x="53" y="197"/>
                  </a:lnTo>
                  <a:lnTo>
                    <a:pt x="53" y="195"/>
                  </a:lnTo>
                  <a:lnTo>
                    <a:pt x="60" y="192"/>
                  </a:lnTo>
                  <a:lnTo>
                    <a:pt x="66" y="185"/>
                  </a:lnTo>
                  <a:lnTo>
                    <a:pt x="77" y="180"/>
                  </a:lnTo>
                  <a:lnTo>
                    <a:pt x="85" y="171"/>
                  </a:lnTo>
                  <a:lnTo>
                    <a:pt x="96" y="163"/>
                  </a:lnTo>
                  <a:lnTo>
                    <a:pt x="106" y="154"/>
                  </a:lnTo>
                  <a:lnTo>
                    <a:pt x="114" y="149"/>
                  </a:lnTo>
                  <a:lnTo>
                    <a:pt x="121" y="137"/>
                  </a:lnTo>
                  <a:lnTo>
                    <a:pt x="125" y="127"/>
                  </a:lnTo>
                  <a:lnTo>
                    <a:pt x="125" y="115"/>
                  </a:lnTo>
                  <a:lnTo>
                    <a:pt x="125" y="103"/>
                  </a:lnTo>
                  <a:lnTo>
                    <a:pt x="125" y="89"/>
                  </a:lnTo>
                  <a:lnTo>
                    <a:pt x="125" y="77"/>
                  </a:lnTo>
                  <a:lnTo>
                    <a:pt x="125" y="65"/>
                  </a:lnTo>
                  <a:lnTo>
                    <a:pt x="123" y="55"/>
                  </a:lnTo>
                  <a:lnTo>
                    <a:pt x="109" y="46"/>
                  </a:lnTo>
                  <a:lnTo>
                    <a:pt x="97" y="43"/>
                  </a:lnTo>
                  <a:lnTo>
                    <a:pt x="80" y="41"/>
                  </a:lnTo>
                  <a:lnTo>
                    <a:pt x="66" y="46"/>
                  </a:lnTo>
                  <a:lnTo>
                    <a:pt x="51" y="53"/>
                  </a:lnTo>
                  <a:lnTo>
                    <a:pt x="39" y="67"/>
                  </a:lnTo>
                  <a:lnTo>
                    <a:pt x="29" y="77"/>
                  </a:lnTo>
                  <a:lnTo>
                    <a:pt x="20" y="84"/>
                  </a:lnTo>
                  <a:lnTo>
                    <a:pt x="12" y="82"/>
                  </a:lnTo>
                  <a:lnTo>
                    <a:pt x="5" y="75"/>
                  </a:lnTo>
                  <a:lnTo>
                    <a:pt x="0" y="69"/>
                  </a:lnTo>
                  <a:lnTo>
                    <a:pt x="6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29"/>
            <p:cNvSpPr>
              <a:spLocks/>
            </p:cNvSpPr>
            <p:nvPr/>
          </p:nvSpPr>
          <p:spPr bwMode="auto">
            <a:xfrm>
              <a:off x="4605" y="1398"/>
              <a:ext cx="72" cy="76"/>
            </a:xfrm>
            <a:custGeom>
              <a:avLst/>
              <a:gdLst>
                <a:gd name="T0" fmla="*/ 13 w 142"/>
                <a:gd name="T1" fmla="*/ 6 h 152"/>
                <a:gd name="T2" fmla="*/ 13 w 142"/>
                <a:gd name="T3" fmla="*/ 7 h 152"/>
                <a:gd name="T4" fmla="*/ 14 w 142"/>
                <a:gd name="T5" fmla="*/ 11 h 152"/>
                <a:gd name="T6" fmla="*/ 15 w 142"/>
                <a:gd name="T7" fmla="*/ 14 h 152"/>
                <a:gd name="T8" fmla="*/ 16 w 142"/>
                <a:gd name="T9" fmla="*/ 18 h 152"/>
                <a:gd name="T10" fmla="*/ 17 w 142"/>
                <a:gd name="T11" fmla="*/ 20 h 152"/>
                <a:gd name="T12" fmla="*/ 17 w 142"/>
                <a:gd name="T13" fmla="*/ 20 h 152"/>
                <a:gd name="T14" fmla="*/ 15 w 142"/>
                <a:gd name="T15" fmla="*/ 21 h 152"/>
                <a:gd name="T16" fmla="*/ 13 w 142"/>
                <a:gd name="T17" fmla="*/ 23 h 152"/>
                <a:gd name="T18" fmla="*/ 10 w 142"/>
                <a:gd name="T19" fmla="*/ 24 h 152"/>
                <a:gd name="T20" fmla="*/ 8 w 142"/>
                <a:gd name="T21" fmla="*/ 26 h 152"/>
                <a:gd name="T22" fmla="*/ 6 w 142"/>
                <a:gd name="T23" fmla="*/ 28 h 152"/>
                <a:gd name="T24" fmla="*/ 5 w 142"/>
                <a:gd name="T25" fmla="*/ 30 h 152"/>
                <a:gd name="T26" fmla="*/ 1 w 142"/>
                <a:gd name="T27" fmla="*/ 33 h 152"/>
                <a:gd name="T28" fmla="*/ 0 w 142"/>
                <a:gd name="T29" fmla="*/ 34 h 152"/>
                <a:gd name="T30" fmla="*/ 1 w 142"/>
                <a:gd name="T31" fmla="*/ 34 h 152"/>
                <a:gd name="T32" fmla="*/ 4 w 142"/>
                <a:gd name="T33" fmla="*/ 35 h 152"/>
                <a:gd name="T34" fmla="*/ 6 w 142"/>
                <a:gd name="T35" fmla="*/ 35 h 152"/>
                <a:gd name="T36" fmla="*/ 8 w 142"/>
                <a:gd name="T37" fmla="*/ 35 h 152"/>
                <a:gd name="T38" fmla="*/ 10 w 142"/>
                <a:gd name="T39" fmla="*/ 36 h 152"/>
                <a:gd name="T40" fmla="*/ 13 w 142"/>
                <a:gd name="T41" fmla="*/ 37 h 152"/>
                <a:gd name="T42" fmla="*/ 16 w 142"/>
                <a:gd name="T43" fmla="*/ 38 h 152"/>
                <a:gd name="T44" fmla="*/ 20 w 142"/>
                <a:gd name="T45" fmla="*/ 38 h 152"/>
                <a:gd name="T46" fmla="*/ 23 w 142"/>
                <a:gd name="T47" fmla="*/ 38 h 152"/>
                <a:gd name="T48" fmla="*/ 26 w 142"/>
                <a:gd name="T49" fmla="*/ 38 h 152"/>
                <a:gd name="T50" fmla="*/ 29 w 142"/>
                <a:gd name="T51" fmla="*/ 38 h 152"/>
                <a:gd name="T52" fmla="*/ 33 w 142"/>
                <a:gd name="T53" fmla="*/ 38 h 152"/>
                <a:gd name="T54" fmla="*/ 35 w 142"/>
                <a:gd name="T55" fmla="*/ 37 h 152"/>
                <a:gd name="T56" fmla="*/ 37 w 142"/>
                <a:gd name="T57" fmla="*/ 37 h 152"/>
                <a:gd name="T58" fmla="*/ 27 w 142"/>
                <a:gd name="T59" fmla="*/ 32 h 152"/>
                <a:gd name="T60" fmla="*/ 14 w 142"/>
                <a:gd name="T61" fmla="*/ 31 h 152"/>
                <a:gd name="T62" fmla="*/ 15 w 142"/>
                <a:gd name="T63" fmla="*/ 30 h 152"/>
                <a:gd name="T64" fmla="*/ 17 w 142"/>
                <a:gd name="T65" fmla="*/ 28 h 152"/>
                <a:gd name="T66" fmla="*/ 19 w 142"/>
                <a:gd name="T67" fmla="*/ 25 h 152"/>
                <a:gd name="T68" fmla="*/ 22 w 142"/>
                <a:gd name="T69" fmla="*/ 23 h 152"/>
                <a:gd name="T70" fmla="*/ 23 w 142"/>
                <a:gd name="T71" fmla="*/ 20 h 152"/>
                <a:gd name="T72" fmla="*/ 25 w 142"/>
                <a:gd name="T73" fmla="*/ 18 h 152"/>
                <a:gd name="T74" fmla="*/ 25 w 142"/>
                <a:gd name="T75" fmla="*/ 15 h 152"/>
                <a:gd name="T76" fmla="*/ 25 w 142"/>
                <a:gd name="T77" fmla="*/ 13 h 152"/>
                <a:gd name="T78" fmla="*/ 24 w 142"/>
                <a:gd name="T79" fmla="*/ 10 h 152"/>
                <a:gd name="T80" fmla="*/ 23 w 142"/>
                <a:gd name="T81" fmla="*/ 8 h 152"/>
                <a:gd name="T82" fmla="*/ 22 w 142"/>
                <a:gd name="T83" fmla="*/ 6 h 152"/>
                <a:gd name="T84" fmla="*/ 21 w 142"/>
                <a:gd name="T85" fmla="*/ 5 h 152"/>
                <a:gd name="T86" fmla="*/ 20 w 142"/>
                <a:gd name="T87" fmla="*/ 1 h 152"/>
                <a:gd name="T88" fmla="*/ 19 w 142"/>
                <a:gd name="T89" fmla="*/ 0 h 152"/>
                <a:gd name="T90" fmla="*/ 13 w 142"/>
                <a:gd name="T91" fmla="*/ 6 h 152"/>
                <a:gd name="T92" fmla="*/ 13 w 142"/>
                <a:gd name="T93" fmla="*/ 6 h 15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42" h="152">
                  <a:moveTo>
                    <a:pt x="50" y="24"/>
                  </a:moveTo>
                  <a:lnTo>
                    <a:pt x="50" y="27"/>
                  </a:lnTo>
                  <a:lnTo>
                    <a:pt x="55" y="41"/>
                  </a:lnTo>
                  <a:lnTo>
                    <a:pt x="58" y="56"/>
                  </a:lnTo>
                  <a:lnTo>
                    <a:pt x="63" y="70"/>
                  </a:lnTo>
                  <a:lnTo>
                    <a:pt x="65" y="77"/>
                  </a:lnTo>
                  <a:lnTo>
                    <a:pt x="65" y="80"/>
                  </a:lnTo>
                  <a:lnTo>
                    <a:pt x="58" y="84"/>
                  </a:lnTo>
                  <a:lnTo>
                    <a:pt x="50" y="90"/>
                  </a:lnTo>
                  <a:lnTo>
                    <a:pt x="39" y="96"/>
                  </a:lnTo>
                  <a:lnTo>
                    <a:pt x="32" y="102"/>
                  </a:lnTo>
                  <a:lnTo>
                    <a:pt x="24" y="109"/>
                  </a:lnTo>
                  <a:lnTo>
                    <a:pt x="17" y="118"/>
                  </a:lnTo>
                  <a:lnTo>
                    <a:pt x="3" y="130"/>
                  </a:lnTo>
                  <a:lnTo>
                    <a:pt x="0" y="135"/>
                  </a:lnTo>
                  <a:lnTo>
                    <a:pt x="2" y="135"/>
                  </a:lnTo>
                  <a:lnTo>
                    <a:pt x="15" y="137"/>
                  </a:lnTo>
                  <a:lnTo>
                    <a:pt x="22" y="138"/>
                  </a:lnTo>
                  <a:lnTo>
                    <a:pt x="32" y="140"/>
                  </a:lnTo>
                  <a:lnTo>
                    <a:pt x="39" y="142"/>
                  </a:lnTo>
                  <a:lnTo>
                    <a:pt x="50" y="145"/>
                  </a:lnTo>
                  <a:lnTo>
                    <a:pt x="63" y="149"/>
                  </a:lnTo>
                  <a:lnTo>
                    <a:pt x="79" y="150"/>
                  </a:lnTo>
                  <a:lnTo>
                    <a:pt x="91" y="150"/>
                  </a:lnTo>
                  <a:lnTo>
                    <a:pt x="103" y="152"/>
                  </a:lnTo>
                  <a:lnTo>
                    <a:pt x="115" y="150"/>
                  </a:lnTo>
                  <a:lnTo>
                    <a:pt x="128" y="149"/>
                  </a:lnTo>
                  <a:lnTo>
                    <a:pt x="139" y="145"/>
                  </a:lnTo>
                  <a:lnTo>
                    <a:pt x="142" y="145"/>
                  </a:lnTo>
                  <a:lnTo>
                    <a:pt x="106" y="125"/>
                  </a:lnTo>
                  <a:lnTo>
                    <a:pt x="56" y="121"/>
                  </a:lnTo>
                  <a:lnTo>
                    <a:pt x="58" y="118"/>
                  </a:lnTo>
                  <a:lnTo>
                    <a:pt x="65" y="109"/>
                  </a:lnTo>
                  <a:lnTo>
                    <a:pt x="74" y="99"/>
                  </a:lnTo>
                  <a:lnTo>
                    <a:pt x="84" y="89"/>
                  </a:lnTo>
                  <a:lnTo>
                    <a:pt x="91" y="78"/>
                  </a:lnTo>
                  <a:lnTo>
                    <a:pt x="96" y="72"/>
                  </a:lnTo>
                  <a:lnTo>
                    <a:pt x="96" y="60"/>
                  </a:lnTo>
                  <a:lnTo>
                    <a:pt x="96" y="49"/>
                  </a:lnTo>
                  <a:lnTo>
                    <a:pt x="94" y="39"/>
                  </a:lnTo>
                  <a:lnTo>
                    <a:pt x="91" y="32"/>
                  </a:lnTo>
                  <a:lnTo>
                    <a:pt x="86" y="24"/>
                  </a:lnTo>
                  <a:lnTo>
                    <a:pt x="82" y="17"/>
                  </a:lnTo>
                  <a:lnTo>
                    <a:pt x="77" y="3"/>
                  </a:lnTo>
                  <a:lnTo>
                    <a:pt x="75" y="0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30"/>
            <p:cNvSpPr>
              <a:spLocks/>
            </p:cNvSpPr>
            <p:nvPr/>
          </p:nvSpPr>
          <p:spPr bwMode="auto">
            <a:xfrm>
              <a:off x="4763" y="1363"/>
              <a:ext cx="140" cy="182"/>
            </a:xfrm>
            <a:custGeom>
              <a:avLst/>
              <a:gdLst>
                <a:gd name="T0" fmla="*/ 1 w 280"/>
                <a:gd name="T1" fmla="*/ 0 h 365"/>
                <a:gd name="T2" fmla="*/ 4 w 280"/>
                <a:gd name="T3" fmla="*/ 0 h 365"/>
                <a:gd name="T4" fmla="*/ 11 w 280"/>
                <a:gd name="T5" fmla="*/ 0 h 365"/>
                <a:gd name="T6" fmla="*/ 19 w 280"/>
                <a:gd name="T7" fmla="*/ 0 h 365"/>
                <a:gd name="T8" fmla="*/ 27 w 280"/>
                <a:gd name="T9" fmla="*/ 1 h 365"/>
                <a:gd name="T10" fmla="*/ 33 w 280"/>
                <a:gd name="T11" fmla="*/ 1 h 365"/>
                <a:gd name="T12" fmla="*/ 39 w 280"/>
                <a:gd name="T13" fmla="*/ 2 h 365"/>
                <a:gd name="T14" fmla="*/ 46 w 280"/>
                <a:gd name="T15" fmla="*/ 4 h 365"/>
                <a:gd name="T16" fmla="*/ 52 w 280"/>
                <a:gd name="T17" fmla="*/ 8 h 365"/>
                <a:gd name="T18" fmla="*/ 59 w 280"/>
                <a:gd name="T19" fmla="*/ 13 h 365"/>
                <a:gd name="T20" fmla="*/ 64 w 280"/>
                <a:gd name="T21" fmla="*/ 19 h 365"/>
                <a:gd name="T22" fmla="*/ 68 w 280"/>
                <a:gd name="T23" fmla="*/ 25 h 365"/>
                <a:gd name="T24" fmla="*/ 69 w 280"/>
                <a:gd name="T25" fmla="*/ 29 h 365"/>
                <a:gd name="T26" fmla="*/ 70 w 280"/>
                <a:gd name="T27" fmla="*/ 33 h 365"/>
                <a:gd name="T28" fmla="*/ 70 w 280"/>
                <a:gd name="T29" fmla="*/ 37 h 365"/>
                <a:gd name="T30" fmla="*/ 69 w 280"/>
                <a:gd name="T31" fmla="*/ 42 h 365"/>
                <a:gd name="T32" fmla="*/ 69 w 280"/>
                <a:gd name="T33" fmla="*/ 46 h 365"/>
                <a:gd name="T34" fmla="*/ 66 w 280"/>
                <a:gd name="T35" fmla="*/ 52 h 365"/>
                <a:gd name="T36" fmla="*/ 63 w 280"/>
                <a:gd name="T37" fmla="*/ 60 h 365"/>
                <a:gd name="T38" fmla="*/ 60 w 280"/>
                <a:gd name="T39" fmla="*/ 67 h 365"/>
                <a:gd name="T40" fmla="*/ 56 w 280"/>
                <a:gd name="T41" fmla="*/ 71 h 365"/>
                <a:gd name="T42" fmla="*/ 52 w 280"/>
                <a:gd name="T43" fmla="*/ 75 h 365"/>
                <a:gd name="T44" fmla="*/ 47 w 280"/>
                <a:gd name="T45" fmla="*/ 79 h 365"/>
                <a:gd name="T46" fmla="*/ 41 w 280"/>
                <a:gd name="T47" fmla="*/ 81 h 365"/>
                <a:gd name="T48" fmla="*/ 37 w 280"/>
                <a:gd name="T49" fmla="*/ 82 h 365"/>
                <a:gd name="T50" fmla="*/ 33 w 280"/>
                <a:gd name="T51" fmla="*/ 84 h 365"/>
                <a:gd name="T52" fmla="*/ 29 w 280"/>
                <a:gd name="T53" fmla="*/ 86 h 365"/>
                <a:gd name="T54" fmla="*/ 24 w 280"/>
                <a:gd name="T55" fmla="*/ 88 h 365"/>
                <a:gd name="T56" fmla="*/ 18 w 280"/>
                <a:gd name="T57" fmla="*/ 91 h 365"/>
                <a:gd name="T58" fmla="*/ 7 w 280"/>
                <a:gd name="T59" fmla="*/ 82 h 365"/>
                <a:gd name="T60" fmla="*/ 9 w 280"/>
                <a:gd name="T61" fmla="*/ 82 h 365"/>
                <a:gd name="T62" fmla="*/ 16 w 280"/>
                <a:gd name="T63" fmla="*/ 80 h 365"/>
                <a:gd name="T64" fmla="*/ 24 w 280"/>
                <a:gd name="T65" fmla="*/ 77 h 365"/>
                <a:gd name="T66" fmla="*/ 28 w 280"/>
                <a:gd name="T67" fmla="*/ 76 h 365"/>
                <a:gd name="T68" fmla="*/ 32 w 280"/>
                <a:gd name="T69" fmla="*/ 75 h 365"/>
                <a:gd name="T70" fmla="*/ 39 w 280"/>
                <a:gd name="T71" fmla="*/ 72 h 365"/>
                <a:gd name="T72" fmla="*/ 43 w 280"/>
                <a:gd name="T73" fmla="*/ 69 h 365"/>
                <a:gd name="T74" fmla="*/ 47 w 280"/>
                <a:gd name="T75" fmla="*/ 64 h 365"/>
                <a:gd name="T76" fmla="*/ 51 w 280"/>
                <a:gd name="T77" fmla="*/ 59 h 365"/>
                <a:gd name="T78" fmla="*/ 53 w 280"/>
                <a:gd name="T79" fmla="*/ 51 h 365"/>
                <a:gd name="T80" fmla="*/ 55 w 280"/>
                <a:gd name="T81" fmla="*/ 43 h 365"/>
                <a:gd name="T82" fmla="*/ 57 w 280"/>
                <a:gd name="T83" fmla="*/ 36 h 365"/>
                <a:gd name="T84" fmla="*/ 57 w 280"/>
                <a:gd name="T85" fmla="*/ 30 h 365"/>
                <a:gd name="T86" fmla="*/ 55 w 280"/>
                <a:gd name="T87" fmla="*/ 25 h 365"/>
                <a:gd name="T88" fmla="*/ 53 w 280"/>
                <a:gd name="T89" fmla="*/ 22 h 365"/>
                <a:gd name="T90" fmla="*/ 47 w 280"/>
                <a:gd name="T91" fmla="*/ 19 h 365"/>
                <a:gd name="T92" fmla="*/ 43 w 280"/>
                <a:gd name="T93" fmla="*/ 16 h 365"/>
                <a:gd name="T94" fmla="*/ 38 w 280"/>
                <a:gd name="T95" fmla="*/ 14 h 365"/>
                <a:gd name="T96" fmla="*/ 33 w 280"/>
                <a:gd name="T97" fmla="*/ 12 h 365"/>
                <a:gd name="T98" fmla="*/ 27 w 280"/>
                <a:gd name="T99" fmla="*/ 11 h 365"/>
                <a:gd name="T100" fmla="*/ 19 w 280"/>
                <a:gd name="T101" fmla="*/ 10 h 365"/>
                <a:gd name="T102" fmla="*/ 12 w 280"/>
                <a:gd name="T103" fmla="*/ 10 h 365"/>
                <a:gd name="T104" fmla="*/ 7 w 280"/>
                <a:gd name="T105" fmla="*/ 11 h 365"/>
                <a:gd name="T106" fmla="*/ 6 w 280"/>
                <a:gd name="T107" fmla="*/ 11 h 365"/>
                <a:gd name="T108" fmla="*/ 0 w 280"/>
                <a:gd name="T109" fmla="*/ 0 h 36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0" h="365">
                  <a:moveTo>
                    <a:pt x="0" y="0"/>
                  </a:moveTo>
                  <a:lnTo>
                    <a:pt x="2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43" y="0"/>
                  </a:lnTo>
                  <a:lnTo>
                    <a:pt x="59" y="0"/>
                  </a:lnTo>
                  <a:lnTo>
                    <a:pt x="74" y="2"/>
                  </a:lnTo>
                  <a:lnTo>
                    <a:pt x="91" y="4"/>
                  </a:lnTo>
                  <a:lnTo>
                    <a:pt x="105" y="4"/>
                  </a:lnTo>
                  <a:lnTo>
                    <a:pt x="119" y="4"/>
                  </a:lnTo>
                  <a:lnTo>
                    <a:pt x="131" y="5"/>
                  </a:lnTo>
                  <a:lnTo>
                    <a:pt x="144" y="9"/>
                  </a:lnTo>
                  <a:lnTo>
                    <a:pt x="156" y="11"/>
                  </a:lnTo>
                  <a:lnTo>
                    <a:pt x="170" y="16"/>
                  </a:lnTo>
                  <a:lnTo>
                    <a:pt x="182" y="19"/>
                  </a:lnTo>
                  <a:lnTo>
                    <a:pt x="196" y="28"/>
                  </a:lnTo>
                  <a:lnTo>
                    <a:pt x="208" y="33"/>
                  </a:lnTo>
                  <a:lnTo>
                    <a:pt x="220" y="43"/>
                  </a:lnTo>
                  <a:lnTo>
                    <a:pt x="233" y="52"/>
                  </a:lnTo>
                  <a:lnTo>
                    <a:pt x="247" y="65"/>
                  </a:lnTo>
                  <a:lnTo>
                    <a:pt x="256" y="79"/>
                  </a:lnTo>
                  <a:lnTo>
                    <a:pt x="266" y="95"/>
                  </a:lnTo>
                  <a:lnTo>
                    <a:pt x="269" y="100"/>
                  </a:lnTo>
                  <a:lnTo>
                    <a:pt x="273" y="108"/>
                  </a:lnTo>
                  <a:lnTo>
                    <a:pt x="276" y="117"/>
                  </a:lnTo>
                  <a:lnTo>
                    <a:pt x="280" y="127"/>
                  </a:lnTo>
                  <a:lnTo>
                    <a:pt x="280" y="134"/>
                  </a:lnTo>
                  <a:lnTo>
                    <a:pt x="280" y="143"/>
                  </a:lnTo>
                  <a:lnTo>
                    <a:pt x="278" y="151"/>
                  </a:lnTo>
                  <a:lnTo>
                    <a:pt x="278" y="160"/>
                  </a:lnTo>
                  <a:lnTo>
                    <a:pt x="276" y="168"/>
                  </a:lnTo>
                  <a:lnTo>
                    <a:pt x="275" y="177"/>
                  </a:lnTo>
                  <a:lnTo>
                    <a:pt x="273" y="187"/>
                  </a:lnTo>
                  <a:lnTo>
                    <a:pt x="271" y="196"/>
                  </a:lnTo>
                  <a:lnTo>
                    <a:pt x="264" y="211"/>
                  </a:lnTo>
                  <a:lnTo>
                    <a:pt x="259" y="227"/>
                  </a:lnTo>
                  <a:lnTo>
                    <a:pt x="252" y="240"/>
                  </a:lnTo>
                  <a:lnTo>
                    <a:pt x="247" y="256"/>
                  </a:lnTo>
                  <a:lnTo>
                    <a:pt x="237" y="268"/>
                  </a:lnTo>
                  <a:lnTo>
                    <a:pt x="232" y="278"/>
                  </a:lnTo>
                  <a:lnTo>
                    <a:pt x="223" y="285"/>
                  </a:lnTo>
                  <a:lnTo>
                    <a:pt x="216" y="295"/>
                  </a:lnTo>
                  <a:lnTo>
                    <a:pt x="206" y="300"/>
                  </a:lnTo>
                  <a:lnTo>
                    <a:pt x="197" y="309"/>
                  </a:lnTo>
                  <a:lnTo>
                    <a:pt x="185" y="316"/>
                  </a:lnTo>
                  <a:lnTo>
                    <a:pt x="172" y="323"/>
                  </a:lnTo>
                  <a:lnTo>
                    <a:pt x="163" y="324"/>
                  </a:lnTo>
                  <a:lnTo>
                    <a:pt x="155" y="328"/>
                  </a:lnTo>
                  <a:lnTo>
                    <a:pt x="148" y="331"/>
                  </a:lnTo>
                  <a:lnTo>
                    <a:pt x="139" y="335"/>
                  </a:lnTo>
                  <a:lnTo>
                    <a:pt x="131" y="338"/>
                  </a:lnTo>
                  <a:lnTo>
                    <a:pt x="124" y="343"/>
                  </a:lnTo>
                  <a:lnTo>
                    <a:pt x="113" y="347"/>
                  </a:lnTo>
                  <a:lnTo>
                    <a:pt x="108" y="350"/>
                  </a:lnTo>
                  <a:lnTo>
                    <a:pt x="93" y="355"/>
                  </a:lnTo>
                  <a:lnTo>
                    <a:pt x="79" y="360"/>
                  </a:lnTo>
                  <a:lnTo>
                    <a:pt x="72" y="364"/>
                  </a:lnTo>
                  <a:lnTo>
                    <a:pt x="71" y="365"/>
                  </a:lnTo>
                  <a:lnTo>
                    <a:pt x="26" y="331"/>
                  </a:lnTo>
                  <a:lnTo>
                    <a:pt x="28" y="331"/>
                  </a:lnTo>
                  <a:lnTo>
                    <a:pt x="35" y="329"/>
                  </a:lnTo>
                  <a:lnTo>
                    <a:pt x="47" y="324"/>
                  </a:lnTo>
                  <a:lnTo>
                    <a:pt x="62" y="321"/>
                  </a:lnTo>
                  <a:lnTo>
                    <a:pt x="77" y="316"/>
                  </a:lnTo>
                  <a:lnTo>
                    <a:pt x="95" y="311"/>
                  </a:lnTo>
                  <a:lnTo>
                    <a:pt x="103" y="307"/>
                  </a:lnTo>
                  <a:lnTo>
                    <a:pt x="112" y="305"/>
                  </a:lnTo>
                  <a:lnTo>
                    <a:pt x="120" y="302"/>
                  </a:lnTo>
                  <a:lnTo>
                    <a:pt x="127" y="300"/>
                  </a:lnTo>
                  <a:lnTo>
                    <a:pt x="139" y="295"/>
                  </a:lnTo>
                  <a:lnTo>
                    <a:pt x="153" y="290"/>
                  </a:lnTo>
                  <a:lnTo>
                    <a:pt x="161" y="283"/>
                  </a:lnTo>
                  <a:lnTo>
                    <a:pt x="172" y="276"/>
                  </a:lnTo>
                  <a:lnTo>
                    <a:pt x="179" y="268"/>
                  </a:lnTo>
                  <a:lnTo>
                    <a:pt x="187" y="257"/>
                  </a:lnTo>
                  <a:lnTo>
                    <a:pt x="192" y="247"/>
                  </a:lnTo>
                  <a:lnTo>
                    <a:pt x="201" y="237"/>
                  </a:lnTo>
                  <a:lnTo>
                    <a:pt x="204" y="221"/>
                  </a:lnTo>
                  <a:lnTo>
                    <a:pt x="211" y="206"/>
                  </a:lnTo>
                  <a:lnTo>
                    <a:pt x="216" y="189"/>
                  </a:lnTo>
                  <a:lnTo>
                    <a:pt x="220" y="173"/>
                  </a:lnTo>
                  <a:lnTo>
                    <a:pt x="221" y="158"/>
                  </a:lnTo>
                  <a:lnTo>
                    <a:pt x="225" y="144"/>
                  </a:lnTo>
                  <a:lnTo>
                    <a:pt x="225" y="131"/>
                  </a:lnTo>
                  <a:lnTo>
                    <a:pt x="227" y="120"/>
                  </a:lnTo>
                  <a:lnTo>
                    <a:pt x="223" y="110"/>
                  </a:lnTo>
                  <a:lnTo>
                    <a:pt x="220" y="101"/>
                  </a:lnTo>
                  <a:lnTo>
                    <a:pt x="216" y="95"/>
                  </a:lnTo>
                  <a:lnTo>
                    <a:pt x="211" y="91"/>
                  </a:lnTo>
                  <a:lnTo>
                    <a:pt x="199" y="83"/>
                  </a:lnTo>
                  <a:lnTo>
                    <a:pt x="187" y="77"/>
                  </a:lnTo>
                  <a:lnTo>
                    <a:pt x="177" y="72"/>
                  </a:lnTo>
                  <a:lnTo>
                    <a:pt x="170" y="67"/>
                  </a:lnTo>
                  <a:lnTo>
                    <a:pt x="160" y="64"/>
                  </a:lnTo>
                  <a:lnTo>
                    <a:pt x="151" y="59"/>
                  </a:lnTo>
                  <a:lnTo>
                    <a:pt x="139" y="53"/>
                  </a:lnTo>
                  <a:lnTo>
                    <a:pt x="129" y="50"/>
                  </a:lnTo>
                  <a:lnTo>
                    <a:pt x="117" y="47"/>
                  </a:lnTo>
                  <a:lnTo>
                    <a:pt x="107" y="47"/>
                  </a:lnTo>
                  <a:lnTo>
                    <a:pt x="91" y="43"/>
                  </a:lnTo>
                  <a:lnTo>
                    <a:pt x="76" y="43"/>
                  </a:lnTo>
                  <a:lnTo>
                    <a:pt x="62" y="43"/>
                  </a:lnTo>
                  <a:lnTo>
                    <a:pt x="48" y="43"/>
                  </a:lnTo>
                  <a:lnTo>
                    <a:pt x="36" y="43"/>
                  </a:lnTo>
                  <a:lnTo>
                    <a:pt x="28" y="45"/>
                  </a:lnTo>
                  <a:lnTo>
                    <a:pt x="21" y="45"/>
                  </a:lnTo>
                  <a:lnTo>
                    <a:pt x="21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31"/>
            <p:cNvSpPr>
              <a:spLocks/>
            </p:cNvSpPr>
            <p:nvPr/>
          </p:nvSpPr>
          <p:spPr bwMode="auto">
            <a:xfrm>
              <a:off x="4671" y="1302"/>
              <a:ext cx="132" cy="61"/>
            </a:xfrm>
            <a:custGeom>
              <a:avLst/>
              <a:gdLst>
                <a:gd name="T0" fmla="*/ 10 w 264"/>
                <a:gd name="T1" fmla="*/ 19 h 121"/>
                <a:gd name="T2" fmla="*/ 0 w 264"/>
                <a:gd name="T3" fmla="*/ 1 h 121"/>
                <a:gd name="T4" fmla="*/ 20 w 264"/>
                <a:gd name="T5" fmla="*/ 1 h 121"/>
                <a:gd name="T6" fmla="*/ 52 w 264"/>
                <a:gd name="T7" fmla="*/ 3 h 121"/>
                <a:gd name="T8" fmla="*/ 66 w 264"/>
                <a:gd name="T9" fmla="*/ 0 h 121"/>
                <a:gd name="T10" fmla="*/ 53 w 264"/>
                <a:gd name="T11" fmla="*/ 17 h 121"/>
                <a:gd name="T12" fmla="*/ 38 w 264"/>
                <a:gd name="T13" fmla="*/ 31 h 121"/>
                <a:gd name="T14" fmla="*/ 33 w 264"/>
                <a:gd name="T15" fmla="*/ 26 h 121"/>
                <a:gd name="T16" fmla="*/ 46 w 264"/>
                <a:gd name="T17" fmla="*/ 12 h 121"/>
                <a:gd name="T18" fmla="*/ 19 w 264"/>
                <a:gd name="T19" fmla="*/ 11 h 121"/>
                <a:gd name="T20" fmla="*/ 20 w 264"/>
                <a:gd name="T21" fmla="*/ 22 h 121"/>
                <a:gd name="T22" fmla="*/ 10 w 264"/>
                <a:gd name="T23" fmla="*/ 19 h 121"/>
                <a:gd name="T24" fmla="*/ 10 w 264"/>
                <a:gd name="T25" fmla="*/ 19 h 1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4" h="121">
                  <a:moveTo>
                    <a:pt x="38" y="73"/>
                  </a:moveTo>
                  <a:lnTo>
                    <a:pt x="0" y="1"/>
                  </a:lnTo>
                  <a:lnTo>
                    <a:pt x="77" y="1"/>
                  </a:lnTo>
                  <a:lnTo>
                    <a:pt x="207" y="12"/>
                  </a:lnTo>
                  <a:lnTo>
                    <a:pt x="264" y="0"/>
                  </a:lnTo>
                  <a:lnTo>
                    <a:pt x="209" y="68"/>
                  </a:lnTo>
                  <a:lnTo>
                    <a:pt x="151" y="121"/>
                  </a:lnTo>
                  <a:lnTo>
                    <a:pt x="132" y="104"/>
                  </a:lnTo>
                  <a:lnTo>
                    <a:pt x="183" y="46"/>
                  </a:lnTo>
                  <a:lnTo>
                    <a:pt x="74" y="41"/>
                  </a:lnTo>
                  <a:lnTo>
                    <a:pt x="77" y="85"/>
                  </a:lnTo>
                  <a:lnTo>
                    <a:pt x="38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32"/>
            <p:cNvSpPr>
              <a:spLocks/>
            </p:cNvSpPr>
            <p:nvPr/>
          </p:nvSpPr>
          <p:spPr bwMode="auto">
            <a:xfrm>
              <a:off x="4873" y="1354"/>
              <a:ext cx="266" cy="171"/>
            </a:xfrm>
            <a:custGeom>
              <a:avLst/>
              <a:gdLst>
                <a:gd name="T0" fmla="*/ 0 w 533"/>
                <a:gd name="T1" fmla="*/ 9 h 341"/>
                <a:gd name="T2" fmla="*/ 2 w 533"/>
                <a:gd name="T3" fmla="*/ 21 h 341"/>
                <a:gd name="T4" fmla="*/ 5 w 533"/>
                <a:gd name="T5" fmla="*/ 30 h 341"/>
                <a:gd name="T6" fmla="*/ 9 w 533"/>
                <a:gd name="T7" fmla="*/ 40 h 341"/>
                <a:gd name="T8" fmla="*/ 14 w 533"/>
                <a:gd name="T9" fmla="*/ 49 h 341"/>
                <a:gd name="T10" fmla="*/ 22 w 533"/>
                <a:gd name="T11" fmla="*/ 60 h 341"/>
                <a:gd name="T12" fmla="*/ 34 w 533"/>
                <a:gd name="T13" fmla="*/ 67 h 341"/>
                <a:gd name="T14" fmla="*/ 42 w 533"/>
                <a:gd name="T15" fmla="*/ 72 h 341"/>
                <a:gd name="T16" fmla="*/ 51 w 533"/>
                <a:gd name="T17" fmla="*/ 73 h 341"/>
                <a:gd name="T18" fmla="*/ 65 w 533"/>
                <a:gd name="T19" fmla="*/ 73 h 341"/>
                <a:gd name="T20" fmla="*/ 79 w 533"/>
                <a:gd name="T21" fmla="*/ 72 h 341"/>
                <a:gd name="T22" fmla="*/ 94 w 533"/>
                <a:gd name="T23" fmla="*/ 75 h 341"/>
                <a:gd name="T24" fmla="*/ 106 w 533"/>
                <a:gd name="T25" fmla="*/ 81 h 341"/>
                <a:gd name="T26" fmla="*/ 109 w 533"/>
                <a:gd name="T27" fmla="*/ 85 h 341"/>
                <a:gd name="T28" fmla="*/ 120 w 533"/>
                <a:gd name="T29" fmla="*/ 79 h 341"/>
                <a:gd name="T30" fmla="*/ 132 w 533"/>
                <a:gd name="T31" fmla="*/ 75 h 341"/>
                <a:gd name="T32" fmla="*/ 130 w 533"/>
                <a:gd name="T33" fmla="*/ 71 h 341"/>
                <a:gd name="T34" fmla="*/ 121 w 533"/>
                <a:gd name="T35" fmla="*/ 62 h 341"/>
                <a:gd name="T36" fmla="*/ 110 w 533"/>
                <a:gd name="T37" fmla="*/ 60 h 341"/>
                <a:gd name="T38" fmla="*/ 99 w 533"/>
                <a:gd name="T39" fmla="*/ 59 h 341"/>
                <a:gd name="T40" fmla="*/ 89 w 533"/>
                <a:gd name="T41" fmla="*/ 57 h 341"/>
                <a:gd name="T42" fmla="*/ 78 w 533"/>
                <a:gd name="T43" fmla="*/ 54 h 341"/>
                <a:gd name="T44" fmla="*/ 66 w 533"/>
                <a:gd name="T45" fmla="*/ 51 h 341"/>
                <a:gd name="T46" fmla="*/ 56 w 533"/>
                <a:gd name="T47" fmla="*/ 47 h 341"/>
                <a:gd name="T48" fmla="*/ 46 w 533"/>
                <a:gd name="T49" fmla="*/ 42 h 341"/>
                <a:gd name="T50" fmla="*/ 38 w 533"/>
                <a:gd name="T51" fmla="*/ 32 h 341"/>
                <a:gd name="T52" fmla="*/ 36 w 533"/>
                <a:gd name="T53" fmla="*/ 21 h 341"/>
                <a:gd name="T54" fmla="*/ 36 w 533"/>
                <a:gd name="T55" fmla="*/ 12 h 341"/>
                <a:gd name="T56" fmla="*/ 36 w 533"/>
                <a:gd name="T57" fmla="*/ 1 h 341"/>
                <a:gd name="T58" fmla="*/ 25 w 533"/>
                <a:gd name="T59" fmla="*/ 3 h 341"/>
                <a:gd name="T60" fmla="*/ 26 w 533"/>
                <a:gd name="T61" fmla="*/ 12 h 341"/>
                <a:gd name="T62" fmla="*/ 26 w 533"/>
                <a:gd name="T63" fmla="*/ 22 h 341"/>
                <a:gd name="T64" fmla="*/ 29 w 533"/>
                <a:gd name="T65" fmla="*/ 33 h 341"/>
                <a:gd name="T66" fmla="*/ 33 w 533"/>
                <a:gd name="T67" fmla="*/ 40 h 341"/>
                <a:gd name="T68" fmla="*/ 45 w 533"/>
                <a:gd name="T69" fmla="*/ 51 h 341"/>
                <a:gd name="T70" fmla="*/ 56 w 533"/>
                <a:gd name="T71" fmla="*/ 55 h 341"/>
                <a:gd name="T72" fmla="*/ 67 w 533"/>
                <a:gd name="T73" fmla="*/ 58 h 341"/>
                <a:gd name="T74" fmla="*/ 80 w 533"/>
                <a:gd name="T75" fmla="*/ 61 h 341"/>
                <a:gd name="T76" fmla="*/ 92 w 533"/>
                <a:gd name="T77" fmla="*/ 64 h 341"/>
                <a:gd name="T78" fmla="*/ 102 w 533"/>
                <a:gd name="T79" fmla="*/ 66 h 341"/>
                <a:gd name="T80" fmla="*/ 114 w 533"/>
                <a:gd name="T81" fmla="*/ 70 h 341"/>
                <a:gd name="T82" fmla="*/ 106 w 533"/>
                <a:gd name="T83" fmla="*/ 75 h 341"/>
                <a:gd name="T84" fmla="*/ 96 w 533"/>
                <a:gd name="T85" fmla="*/ 69 h 341"/>
                <a:gd name="T86" fmla="*/ 87 w 533"/>
                <a:gd name="T87" fmla="*/ 66 h 341"/>
                <a:gd name="T88" fmla="*/ 77 w 533"/>
                <a:gd name="T89" fmla="*/ 64 h 341"/>
                <a:gd name="T90" fmla="*/ 61 w 533"/>
                <a:gd name="T91" fmla="*/ 65 h 341"/>
                <a:gd name="T92" fmla="*/ 48 w 533"/>
                <a:gd name="T93" fmla="*/ 65 h 341"/>
                <a:gd name="T94" fmla="*/ 37 w 533"/>
                <a:gd name="T95" fmla="*/ 59 h 341"/>
                <a:gd name="T96" fmla="*/ 27 w 533"/>
                <a:gd name="T97" fmla="*/ 48 h 341"/>
                <a:gd name="T98" fmla="*/ 18 w 533"/>
                <a:gd name="T99" fmla="*/ 33 h 341"/>
                <a:gd name="T100" fmla="*/ 12 w 533"/>
                <a:gd name="T101" fmla="*/ 18 h 341"/>
                <a:gd name="T102" fmla="*/ 10 w 533"/>
                <a:gd name="T103" fmla="*/ 5 h 341"/>
                <a:gd name="T104" fmla="*/ 0 w 533"/>
                <a:gd name="T105" fmla="*/ 2 h 3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33" h="341">
                  <a:moveTo>
                    <a:pt x="0" y="7"/>
                  </a:moveTo>
                  <a:lnTo>
                    <a:pt x="0" y="10"/>
                  </a:lnTo>
                  <a:lnTo>
                    <a:pt x="0" y="22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5" y="57"/>
                  </a:lnTo>
                  <a:lnTo>
                    <a:pt x="10" y="72"/>
                  </a:lnTo>
                  <a:lnTo>
                    <a:pt x="10" y="81"/>
                  </a:lnTo>
                  <a:lnTo>
                    <a:pt x="13" y="89"/>
                  </a:lnTo>
                  <a:lnTo>
                    <a:pt x="13" y="98"/>
                  </a:lnTo>
                  <a:lnTo>
                    <a:pt x="19" y="108"/>
                  </a:lnTo>
                  <a:lnTo>
                    <a:pt x="20" y="117"/>
                  </a:lnTo>
                  <a:lnTo>
                    <a:pt x="24" y="127"/>
                  </a:lnTo>
                  <a:lnTo>
                    <a:pt x="29" y="137"/>
                  </a:lnTo>
                  <a:lnTo>
                    <a:pt x="32" y="148"/>
                  </a:lnTo>
                  <a:lnTo>
                    <a:pt x="36" y="158"/>
                  </a:lnTo>
                  <a:lnTo>
                    <a:pt x="41" y="168"/>
                  </a:lnTo>
                  <a:lnTo>
                    <a:pt x="44" y="177"/>
                  </a:lnTo>
                  <a:lnTo>
                    <a:pt x="51" y="189"/>
                  </a:lnTo>
                  <a:lnTo>
                    <a:pt x="56" y="196"/>
                  </a:lnTo>
                  <a:lnTo>
                    <a:pt x="63" y="206"/>
                  </a:lnTo>
                  <a:lnTo>
                    <a:pt x="70" y="214"/>
                  </a:lnTo>
                  <a:lnTo>
                    <a:pt x="77" y="223"/>
                  </a:lnTo>
                  <a:lnTo>
                    <a:pt x="91" y="238"/>
                  </a:lnTo>
                  <a:lnTo>
                    <a:pt x="108" y="252"/>
                  </a:lnTo>
                  <a:lnTo>
                    <a:pt x="118" y="256"/>
                  </a:lnTo>
                  <a:lnTo>
                    <a:pt x="127" y="262"/>
                  </a:lnTo>
                  <a:lnTo>
                    <a:pt x="137" y="268"/>
                  </a:lnTo>
                  <a:lnTo>
                    <a:pt x="145" y="273"/>
                  </a:lnTo>
                  <a:lnTo>
                    <a:pt x="154" y="276"/>
                  </a:lnTo>
                  <a:lnTo>
                    <a:pt x="163" y="281"/>
                  </a:lnTo>
                  <a:lnTo>
                    <a:pt x="171" y="285"/>
                  </a:lnTo>
                  <a:lnTo>
                    <a:pt x="181" y="286"/>
                  </a:lnTo>
                  <a:lnTo>
                    <a:pt x="188" y="288"/>
                  </a:lnTo>
                  <a:lnTo>
                    <a:pt x="199" y="290"/>
                  </a:lnTo>
                  <a:lnTo>
                    <a:pt x="207" y="292"/>
                  </a:lnTo>
                  <a:lnTo>
                    <a:pt x="216" y="295"/>
                  </a:lnTo>
                  <a:lnTo>
                    <a:pt x="231" y="293"/>
                  </a:lnTo>
                  <a:lnTo>
                    <a:pt x="247" y="293"/>
                  </a:lnTo>
                  <a:lnTo>
                    <a:pt x="260" y="292"/>
                  </a:lnTo>
                  <a:lnTo>
                    <a:pt x="276" y="290"/>
                  </a:lnTo>
                  <a:lnTo>
                    <a:pt x="289" y="286"/>
                  </a:lnTo>
                  <a:lnTo>
                    <a:pt x="303" y="285"/>
                  </a:lnTo>
                  <a:lnTo>
                    <a:pt x="317" y="285"/>
                  </a:lnTo>
                  <a:lnTo>
                    <a:pt x="332" y="286"/>
                  </a:lnTo>
                  <a:lnTo>
                    <a:pt x="346" y="288"/>
                  </a:lnTo>
                  <a:lnTo>
                    <a:pt x="361" y="293"/>
                  </a:lnTo>
                  <a:lnTo>
                    <a:pt x="377" y="300"/>
                  </a:lnTo>
                  <a:lnTo>
                    <a:pt x="392" y="305"/>
                  </a:lnTo>
                  <a:lnTo>
                    <a:pt x="404" y="312"/>
                  </a:lnTo>
                  <a:lnTo>
                    <a:pt x="418" y="317"/>
                  </a:lnTo>
                  <a:lnTo>
                    <a:pt x="427" y="324"/>
                  </a:lnTo>
                  <a:lnTo>
                    <a:pt x="433" y="331"/>
                  </a:lnTo>
                  <a:lnTo>
                    <a:pt x="437" y="338"/>
                  </a:lnTo>
                  <a:lnTo>
                    <a:pt x="437" y="341"/>
                  </a:lnTo>
                  <a:lnTo>
                    <a:pt x="437" y="340"/>
                  </a:lnTo>
                  <a:lnTo>
                    <a:pt x="449" y="334"/>
                  </a:lnTo>
                  <a:lnTo>
                    <a:pt x="456" y="328"/>
                  </a:lnTo>
                  <a:lnTo>
                    <a:pt x="469" y="322"/>
                  </a:lnTo>
                  <a:lnTo>
                    <a:pt x="481" y="316"/>
                  </a:lnTo>
                  <a:lnTo>
                    <a:pt x="497" y="310"/>
                  </a:lnTo>
                  <a:lnTo>
                    <a:pt x="511" y="304"/>
                  </a:lnTo>
                  <a:lnTo>
                    <a:pt x="523" y="302"/>
                  </a:lnTo>
                  <a:lnTo>
                    <a:pt x="529" y="298"/>
                  </a:lnTo>
                  <a:lnTo>
                    <a:pt x="533" y="298"/>
                  </a:lnTo>
                  <a:lnTo>
                    <a:pt x="529" y="295"/>
                  </a:lnTo>
                  <a:lnTo>
                    <a:pt x="528" y="290"/>
                  </a:lnTo>
                  <a:lnTo>
                    <a:pt x="521" y="281"/>
                  </a:lnTo>
                  <a:lnTo>
                    <a:pt x="514" y="273"/>
                  </a:lnTo>
                  <a:lnTo>
                    <a:pt x="505" y="262"/>
                  </a:lnTo>
                  <a:lnTo>
                    <a:pt x="495" y="254"/>
                  </a:lnTo>
                  <a:lnTo>
                    <a:pt x="487" y="245"/>
                  </a:lnTo>
                  <a:lnTo>
                    <a:pt x="480" y="242"/>
                  </a:lnTo>
                  <a:lnTo>
                    <a:pt x="464" y="238"/>
                  </a:lnTo>
                  <a:lnTo>
                    <a:pt x="449" y="238"/>
                  </a:lnTo>
                  <a:lnTo>
                    <a:pt x="440" y="238"/>
                  </a:lnTo>
                  <a:lnTo>
                    <a:pt x="433" y="238"/>
                  </a:lnTo>
                  <a:lnTo>
                    <a:pt x="420" y="237"/>
                  </a:lnTo>
                  <a:lnTo>
                    <a:pt x="408" y="237"/>
                  </a:lnTo>
                  <a:lnTo>
                    <a:pt x="399" y="233"/>
                  </a:lnTo>
                  <a:lnTo>
                    <a:pt x="389" y="232"/>
                  </a:lnTo>
                  <a:lnTo>
                    <a:pt x="379" y="230"/>
                  </a:lnTo>
                  <a:lnTo>
                    <a:pt x="370" y="228"/>
                  </a:lnTo>
                  <a:lnTo>
                    <a:pt x="356" y="225"/>
                  </a:lnTo>
                  <a:lnTo>
                    <a:pt x="346" y="223"/>
                  </a:lnTo>
                  <a:lnTo>
                    <a:pt x="336" y="220"/>
                  </a:lnTo>
                  <a:lnTo>
                    <a:pt x="325" y="218"/>
                  </a:lnTo>
                  <a:lnTo>
                    <a:pt x="312" y="213"/>
                  </a:lnTo>
                  <a:lnTo>
                    <a:pt x="300" y="209"/>
                  </a:lnTo>
                  <a:lnTo>
                    <a:pt x="288" y="206"/>
                  </a:lnTo>
                  <a:lnTo>
                    <a:pt x="277" y="204"/>
                  </a:lnTo>
                  <a:lnTo>
                    <a:pt x="264" y="201"/>
                  </a:lnTo>
                  <a:lnTo>
                    <a:pt x="255" y="197"/>
                  </a:lnTo>
                  <a:lnTo>
                    <a:pt x="245" y="194"/>
                  </a:lnTo>
                  <a:lnTo>
                    <a:pt x="235" y="190"/>
                  </a:lnTo>
                  <a:lnTo>
                    <a:pt x="224" y="187"/>
                  </a:lnTo>
                  <a:lnTo>
                    <a:pt x="216" y="184"/>
                  </a:lnTo>
                  <a:lnTo>
                    <a:pt x="207" y="178"/>
                  </a:lnTo>
                  <a:lnTo>
                    <a:pt x="200" y="175"/>
                  </a:lnTo>
                  <a:lnTo>
                    <a:pt x="185" y="168"/>
                  </a:lnTo>
                  <a:lnTo>
                    <a:pt x="176" y="160"/>
                  </a:lnTo>
                  <a:lnTo>
                    <a:pt x="168" y="149"/>
                  </a:lnTo>
                  <a:lnTo>
                    <a:pt x="159" y="139"/>
                  </a:lnTo>
                  <a:lnTo>
                    <a:pt x="154" y="125"/>
                  </a:lnTo>
                  <a:lnTo>
                    <a:pt x="151" y="112"/>
                  </a:lnTo>
                  <a:lnTo>
                    <a:pt x="147" y="101"/>
                  </a:lnTo>
                  <a:lnTo>
                    <a:pt x="145" y="93"/>
                  </a:lnTo>
                  <a:lnTo>
                    <a:pt x="145" y="82"/>
                  </a:lnTo>
                  <a:lnTo>
                    <a:pt x="145" y="74"/>
                  </a:lnTo>
                  <a:lnTo>
                    <a:pt x="144" y="65"/>
                  </a:lnTo>
                  <a:lnTo>
                    <a:pt x="144" y="55"/>
                  </a:lnTo>
                  <a:lnTo>
                    <a:pt x="144" y="46"/>
                  </a:lnTo>
                  <a:lnTo>
                    <a:pt x="145" y="38"/>
                  </a:lnTo>
                  <a:lnTo>
                    <a:pt x="145" y="21"/>
                  </a:lnTo>
                  <a:lnTo>
                    <a:pt x="147" y="10"/>
                  </a:lnTo>
                  <a:lnTo>
                    <a:pt x="147" y="2"/>
                  </a:lnTo>
                  <a:lnTo>
                    <a:pt x="149" y="0"/>
                  </a:lnTo>
                  <a:lnTo>
                    <a:pt x="104" y="0"/>
                  </a:lnTo>
                  <a:lnTo>
                    <a:pt x="103" y="2"/>
                  </a:lnTo>
                  <a:lnTo>
                    <a:pt x="103" y="12"/>
                  </a:lnTo>
                  <a:lnTo>
                    <a:pt x="103" y="17"/>
                  </a:lnTo>
                  <a:lnTo>
                    <a:pt x="103" y="26"/>
                  </a:lnTo>
                  <a:lnTo>
                    <a:pt x="103" y="34"/>
                  </a:lnTo>
                  <a:lnTo>
                    <a:pt x="104" y="46"/>
                  </a:lnTo>
                  <a:lnTo>
                    <a:pt x="104" y="55"/>
                  </a:lnTo>
                  <a:lnTo>
                    <a:pt x="104" y="65"/>
                  </a:lnTo>
                  <a:lnTo>
                    <a:pt x="106" y="76"/>
                  </a:lnTo>
                  <a:lnTo>
                    <a:pt x="106" y="88"/>
                  </a:lnTo>
                  <a:lnTo>
                    <a:pt x="108" y="96"/>
                  </a:lnTo>
                  <a:lnTo>
                    <a:pt x="111" y="108"/>
                  </a:lnTo>
                  <a:lnTo>
                    <a:pt x="113" y="118"/>
                  </a:lnTo>
                  <a:lnTo>
                    <a:pt x="118" y="129"/>
                  </a:lnTo>
                  <a:lnTo>
                    <a:pt x="120" y="137"/>
                  </a:lnTo>
                  <a:lnTo>
                    <a:pt x="121" y="144"/>
                  </a:lnTo>
                  <a:lnTo>
                    <a:pt x="127" y="153"/>
                  </a:lnTo>
                  <a:lnTo>
                    <a:pt x="132" y="160"/>
                  </a:lnTo>
                  <a:lnTo>
                    <a:pt x="140" y="173"/>
                  </a:lnTo>
                  <a:lnTo>
                    <a:pt x="154" y="184"/>
                  </a:lnTo>
                  <a:lnTo>
                    <a:pt x="168" y="190"/>
                  </a:lnTo>
                  <a:lnTo>
                    <a:pt x="183" y="201"/>
                  </a:lnTo>
                  <a:lnTo>
                    <a:pt x="193" y="204"/>
                  </a:lnTo>
                  <a:lnTo>
                    <a:pt x="202" y="208"/>
                  </a:lnTo>
                  <a:lnTo>
                    <a:pt x="212" y="213"/>
                  </a:lnTo>
                  <a:lnTo>
                    <a:pt x="224" y="218"/>
                  </a:lnTo>
                  <a:lnTo>
                    <a:pt x="233" y="220"/>
                  </a:lnTo>
                  <a:lnTo>
                    <a:pt x="247" y="223"/>
                  </a:lnTo>
                  <a:lnTo>
                    <a:pt x="257" y="225"/>
                  </a:lnTo>
                  <a:lnTo>
                    <a:pt x="269" y="230"/>
                  </a:lnTo>
                  <a:lnTo>
                    <a:pt x="281" y="232"/>
                  </a:lnTo>
                  <a:lnTo>
                    <a:pt x="293" y="237"/>
                  </a:lnTo>
                  <a:lnTo>
                    <a:pt x="307" y="238"/>
                  </a:lnTo>
                  <a:lnTo>
                    <a:pt x="320" y="242"/>
                  </a:lnTo>
                  <a:lnTo>
                    <a:pt x="331" y="244"/>
                  </a:lnTo>
                  <a:lnTo>
                    <a:pt x="343" y="247"/>
                  </a:lnTo>
                  <a:lnTo>
                    <a:pt x="356" y="250"/>
                  </a:lnTo>
                  <a:lnTo>
                    <a:pt x="368" y="254"/>
                  </a:lnTo>
                  <a:lnTo>
                    <a:pt x="379" y="254"/>
                  </a:lnTo>
                  <a:lnTo>
                    <a:pt x="389" y="257"/>
                  </a:lnTo>
                  <a:lnTo>
                    <a:pt x="399" y="261"/>
                  </a:lnTo>
                  <a:lnTo>
                    <a:pt x="409" y="264"/>
                  </a:lnTo>
                  <a:lnTo>
                    <a:pt x="423" y="268"/>
                  </a:lnTo>
                  <a:lnTo>
                    <a:pt x="437" y="271"/>
                  </a:lnTo>
                  <a:lnTo>
                    <a:pt x="447" y="274"/>
                  </a:lnTo>
                  <a:lnTo>
                    <a:pt x="456" y="278"/>
                  </a:lnTo>
                  <a:lnTo>
                    <a:pt x="464" y="281"/>
                  </a:lnTo>
                  <a:lnTo>
                    <a:pt x="466" y="283"/>
                  </a:lnTo>
                  <a:lnTo>
                    <a:pt x="432" y="300"/>
                  </a:lnTo>
                  <a:lnTo>
                    <a:pt x="427" y="297"/>
                  </a:lnTo>
                  <a:lnTo>
                    <a:pt x="418" y="293"/>
                  </a:lnTo>
                  <a:lnTo>
                    <a:pt x="406" y="286"/>
                  </a:lnTo>
                  <a:lnTo>
                    <a:pt x="392" y="281"/>
                  </a:lnTo>
                  <a:lnTo>
                    <a:pt x="384" y="276"/>
                  </a:lnTo>
                  <a:lnTo>
                    <a:pt x="373" y="273"/>
                  </a:lnTo>
                  <a:lnTo>
                    <a:pt x="365" y="269"/>
                  </a:lnTo>
                  <a:lnTo>
                    <a:pt x="356" y="268"/>
                  </a:lnTo>
                  <a:lnTo>
                    <a:pt x="348" y="264"/>
                  </a:lnTo>
                  <a:lnTo>
                    <a:pt x="341" y="262"/>
                  </a:lnTo>
                  <a:lnTo>
                    <a:pt x="331" y="259"/>
                  </a:lnTo>
                  <a:lnTo>
                    <a:pt x="325" y="259"/>
                  </a:lnTo>
                  <a:lnTo>
                    <a:pt x="308" y="256"/>
                  </a:lnTo>
                  <a:lnTo>
                    <a:pt x="293" y="256"/>
                  </a:lnTo>
                  <a:lnTo>
                    <a:pt x="277" y="256"/>
                  </a:lnTo>
                  <a:lnTo>
                    <a:pt x="262" y="257"/>
                  </a:lnTo>
                  <a:lnTo>
                    <a:pt x="247" y="259"/>
                  </a:lnTo>
                  <a:lnTo>
                    <a:pt x="233" y="261"/>
                  </a:lnTo>
                  <a:lnTo>
                    <a:pt x="219" y="261"/>
                  </a:lnTo>
                  <a:lnTo>
                    <a:pt x="207" y="262"/>
                  </a:lnTo>
                  <a:lnTo>
                    <a:pt x="193" y="257"/>
                  </a:lnTo>
                  <a:lnTo>
                    <a:pt x="183" y="254"/>
                  </a:lnTo>
                  <a:lnTo>
                    <a:pt x="171" y="249"/>
                  </a:lnTo>
                  <a:lnTo>
                    <a:pt x="161" y="242"/>
                  </a:lnTo>
                  <a:lnTo>
                    <a:pt x="151" y="233"/>
                  </a:lnTo>
                  <a:lnTo>
                    <a:pt x="140" y="223"/>
                  </a:lnTo>
                  <a:lnTo>
                    <a:pt x="130" y="213"/>
                  </a:lnTo>
                  <a:lnTo>
                    <a:pt x="121" y="202"/>
                  </a:lnTo>
                  <a:lnTo>
                    <a:pt x="109" y="189"/>
                  </a:lnTo>
                  <a:lnTo>
                    <a:pt x="99" y="175"/>
                  </a:lnTo>
                  <a:lnTo>
                    <a:pt x="91" y="161"/>
                  </a:lnTo>
                  <a:lnTo>
                    <a:pt x="80" y="148"/>
                  </a:lnTo>
                  <a:lnTo>
                    <a:pt x="72" y="132"/>
                  </a:lnTo>
                  <a:lnTo>
                    <a:pt x="65" y="117"/>
                  </a:lnTo>
                  <a:lnTo>
                    <a:pt x="58" y="101"/>
                  </a:lnTo>
                  <a:lnTo>
                    <a:pt x="55" y="88"/>
                  </a:lnTo>
                  <a:lnTo>
                    <a:pt x="48" y="70"/>
                  </a:lnTo>
                  <a:lnTo>
                    <a:pt x="44" y="57"/>
                  </a:lnTo>
                  <a:lnTo>
                    <a:pt x="43" y="41"/>
                  </a:lnTo>
                  <a:lnTo>
                    <a:pt x="43" y="31"/>
                  </a:lnTo>
                  <a:lnTo>
                    <a:pt x="41" y="19"/>
                  </a:lnTo>
                  <a:lnTo>
                    <a:pt x="41" y="14"/>
                  </a:lnTo>
                  <a:lnTo>
                    <a:pt x="41" y="7"/>
                  </a:lnTo>
                  <a:lnTo>
                    <a:pt x="43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33"/>
            <p:cNvSpPr>
              <a:spLocks/>
            </p:cNvSpPr>
            <p:nvPr/>
          </p:nvSpPr>
          <p:spPr bwMode="auto">
            <a:xfrm>
              <a:off x="4887" y="1354"/>
              <a:ext cx="47" cy="24"/>
            </a:xfrm>
            <a:custGeom>
              <a:avLst/>
              <a:gdLst>
                <a:gd name="T0" fmla="*/ 4 w 92"/>
                <a:gd name="T1" fmla="*/ 2 h 48"/>
                <a:gd name="T2" fmla="*/ 19 w 92"/>
                <a:gd name="T3" fmla="*/ 0 h 48"/>
                <a:gd name="T4" fmla="*/ 24 w 92"/>
                <a:gd name="T5" fmla="*/ 12 h 48"/>
                <a:gd name="T6" fmla="*/ 0 w 92"/>
                <a:gd name="T7" fmla="*/ 12 h 48"/>
                <a:gd name="T8" fmla="*/ 4 w 92"/>
                <a:gd name="T9" fmla="*/ 2 h 48"/>
                <a:gd name="T10" fmla="*/ 4 w 92"/>
                <a:gd name="T11" fmla="*/ 2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48">
                  <a:moveTo>
                    <a:pt x="14" y="7"/>
                  </a:moveTo>
                  <a:lnTo>
                    <a:pt x="75" y="0"/>
                  </a:lnTo>
                  <a:lnTo>
                    <a:pt x="92" y="48"/>
                  </a:lnTo>
                  <a:lnTo>
                    <a:pt x="0" y="48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134"/>
            <p:cNvSpPr>
              <a:spLocks/>
            </p:cNvSpPr>
            <p:nvPr/>
          </p:nvSpPr>
          <p:spPr bwMode="auto">
            <a:xfrm>
              <a:off x="4724" y="1405"/>
              <a:ext cx="129" cy="101"/>
            </a:xfrm>
            <a:custGeom>
              <a:avLst/>
              <a:gdLst>
                <a:gd name="T0" fmla="*/ 27 w 259"/>
                <a:gd name="T1" fmla="*/ 0 h 203"/>
                <a:gd name="T2" fmla="*/ 50 w 259"/>
                <a:gd name="T3" fmla="*/ 14 h 203"/>
                <a:gd name="T4" fmla="*/ 64 w 259"/>
                <a:gd name="T5" fmla="*/ 14 h 203"/>
                <a:gd name="T6" fmla="*/ 53 w 259"/>
                <a:gd name="T7" fmla="*/ 30 h 203"/>
                <a:gd name="T8" fmla="*/ 50 w 259"/>
                <a:gd name="T9" fmla="*/ 50 h 203"/>
                <a:gd name="T10" fmla="*/ 23 w 259"/>
                <a:gd name="T11" fmla="*/ 39 h 203"/>
                <a:gd name="T12" fmla="*/ 0 w 259"/>
                <a:gd name="T13" fmla="*/ 36 h 203"/>
                <a:gd name="T14" fmla="*/ 11 w 259"/>
                <a:gd name="T15" fmla="*/ 20 h 203"/>
                <a:gd name="T16" fmla="*/ 9 w 259"/>
                <a:gd name="T17" fmla="*/ 7 h 203"/>
                <a:gd name="T18" fmla="*/ 21 w 259"/>
                <a:gd name="T19" fmla="*/ 11 h 203"/>
                <a:gd name="T20" fmla="*/ 21 w 259"/>
                <a:gd name="T21" fmla="*/ 20 h 203"/>
                <a:gd name="T22" fmla="*/ 16 w 259"/>
                <a:gd name="T23" fmla="*/ 28 h 203"/>
                <a:gd name="T24" fmla="*/ 39 w 259"/>
                <a:gd name="T25" fmla="*/ 35 h 203"/>
                <a:gd name="T26" fmla="*/ 46 w 259"/>
                <a:gd name="T27" fmla="*/ 20 h 203"/>
                <a:gd name="T28" fmla="*/ 22 w 259"/>
                <a:gd name="T29" fmla="*/ 8 h 203"/>
                <a:gd name="T30" fmla="*/ 27 w 259"/>
                <a:gd name="T31" fmla="*/ 0 h 203"/>
                <a:gd name="T32" fmla="*/ 27 w 259"/>
                <a:gd name="T33" fmla="*/ 0 h 2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9" h="203">
                  <a:moveTo>
                    <a:pt x="108" y="0"/>
                  </a:moveTo>
                  <a:lnTo>
                    <a:pt x="201" y="57"/>
                  </a:lnTo>
                  <a:lnTo>
                    <a:pt x="259" y="57"/>
                  </a:lnTo>
                  <a:lnTo>
                    <a:pt x="215" y="122"/>
                  </a:lnTo>
                  <a:lnTo>
                    <a:pt x="203" y="203"/>
                  </a:lnTo>
                  <a:lnTo>
                    <a:pt x="95" y="156"/>
                  </a:lnTo>
                  <a:lnTo>
                    <a:pt x="0" y="144"/>
                  </a:lnTo>
                  <a:lnTo>
                    <a:pt x="47" y="83"/>
                  </a:lnTo>
                  <a:lnTo>
                    <a:pt x="36" y="28"/>
                  </a:lnTo>
                  <a:lnTo>
                    <a:pt x="86" y="47"/>
                  </a:lnTo>
                  <a:lnTo>
                    <a:pt x="86" y="81"/>
                  </a:lnTo>
                  <a:lnTo>
                    <a:pt x="66" y="112"/>
                  </a:lnTo>
                  <a:lnTo>
                    <a:pt x="156" y="141"/>
                  </a:lnTo>
                  <a:lnTo>
                    <a:pt x="184" y="81"/>
                  </a:lnTo>
                  <a:lnTo>
                    <a:pt x="91" y="33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135"/>
            <p:cNvSpPr>
              <a:spLocks/>
            </p:cNvSpPr>
            <p:nvPr/>
          </p:nvSpPr>
          <p:spPr bwMode="auto">
            <a:xfrm>
              <a:off x="5137" y="1483"/>
              <a:ext cx="126" cy="96"/>
            </a:xfrm>
            <a:custGeom>
              <a:avLst/>
              <a:gdLst>
                <a:gd name="T0" fmla="*/ 37 w 252"/>
                <a:gd name="T1" fmla="*/ 0 h 192"/>
                <a:gd name="T2" fmla="*/ 33 w 252"/>
                <a:gd name="T3" fmla="*/ 0 h 192"/>
                <a:gd name="T4" fmla="*/ 28 w 252"/>
                <a:gd name="T5" fmla="*/ 2 h 192"/>
                <a:gd name="T6" fmla="*/ 22 w 252"/>
                <a:gd name="T7" fmla="*/ 4 h 192"/>
                <a:gd name="T8" fmla="*/ 15 w 252"/>
                <a:gd name="T9" fmla="*/ 7 h 192"/>
                <a:gd name="T10" fmla="*/ 9 w 252"/>
                <a:gd name="T11" fmla="*/ 11 h 192"/>
                <a:gd name="T12" fmla="*/ 4 w 252"/>
                <a:gd name="T13" fmla="*/ 16 h 192"/>
                <a:gd name="T14" fmla="*/ 1 w 252"/>
                <a:gd name="T15" fmla="*/ 21 h 192"/>
                <a:gd name="T16" fmla="*/ 0 w 252"/>
                <a:gd name="T17" fmla="*/ 27 h 192"/>
                <a:gd name="T18" fmla="*/ 2 w 252"/>
                <a:gd name="T19" fmla="*/ 32 h 192"/>
                <a:gd name="T20" fmla="*/ 5 w 252"/>
                <a:gd name="T21" fmla="*/ 37 h 192"/>
                <a:gd name="T22" fmla="*/ 10 w 252"/>
                <a:gd name="T23" fmla="*/ 41 h 192"/>
                <a:gd name="T24" fmla="*/ 16 w 252"/>
                <a:gd name="T25" fmla="*/ 45 h 192"/>
                <a:gd name="T26" fmla="*/ 23 w 252"/>
                <a:gd name="T27" fmla="*/ 47 h 192"/>
                <a:gd name="T28" fmla="*/ 31 w 252"/>
                <a:gd name="T29" fmla="*/ 48 h 192"/>
                <a:gd name="T30" fmla="*/ 39 w 252"/>
                <a:gd name="T31" fmla="*/ 48 h 192"/>
                <a:gd name="T32" fmla="*/ 47 w 252"/>
                <a:gd name="T33" fmla="*/ 47 h 192"/>
                <a:gd name="T34" fmla="*/ 54 w 252"/>
                <a:gd name="T35" fmla="*/ 45 h 192"/>
                <a:gd name="T36" fmla="*/ 59 w 252"/>
                <a:gd name="T37" fmla="*/ 42 h 192"/>
                <a:gd name="T38" fmla="*/ 62 w 252"/>
                <a:gd name="T39" fmla="*/ 40 h 192"/>
                <a:gd name="T40" fmla="*/ 61 w 252"/>
                <a:gd name="T41" fmla="*/ 26 h 192"/>
                <a:gd name="T42" fmla="*/ 59 w 252"/>
                <a:gd name="T43" fmla="*/ 27 h 192"/>
                <a:gd name="T44" fmla="*/ 55 w 252"/>
                <a:gd name="T45" fmla="*/ 30 h 192"/>
                <a:gd name="T46" fmla="*/ 48 w 252"/>
                <a:gd name="T47" fmla="*/ 34 h 192"/>
                <a:gd name="T48" fmla="*/ 42 w 252"/>
                <a:gd name="T49" fmla="*/ 38 h 192"/>
                <a:gd name="T50" fmla="*/ 35 w 252"/>
                <a:gd name="T51" fmla="*/ 39 h 192"/>
                <a:gd name="T52" fmla="*/ 27 w 252"/>
                <a:gd name="T53" fmla="*/ 38 h 192"/>
                <a:gd name="T54" fmla="*/ 20 w 252"/>
                <a:gd name="T55" fmla="*/ 36 h 192"/>
                <a:gd name="T56" fmla="*/ 16 w 252"/>
                <a:gd name="T57" fmla="*/ 33 h 192"/>
                <a:gd name="T58" fmla="*/ 12 w 252"/>
                <a:gd name="T59" fmla="*/ 25 h 192"/>
                <a:gd name="T60" fmla="*/ 15 w 252"/>
                <a:gd name="T61" fmla="*/ 18 h 192"/>
                <a:gd name="T62" fmla="*/ 20 w 252"/>
                <a:gd name="T63" fmla="*/ 14 h 192"/>
                <a:gd name="T64" fmla="*/ 24 w 252"/>
                <a:gd name="T65" fmla="*/ 13 h 192"/>
                <a:gd name="T66" fmla="*/ 30 w 252"/>
                <a:gd name="T67" fmla="*/ 13 h 192"/>
                <a:gd name="T68" fmla="*/ 37 w 252"/>
                <a:gd name="T69" fmla="*/ 12 h 192"/>
                <a:gd name="T70" fmla="*/ 44 w 252"/>
                <a:gd name="T71" fmla="*/ 12 h 192"/>
                <a:gd name="T72" fmla="*/ 50 w 252"/>
                <a:gd name="T73" fmla="*/ 12 h 192"/>
                <a:gd name="T74" fmla="*/ 52 w 252"/>
                <a:gd name="T75" fmla="*/ 13 h 192"/>
                <a:gd name="T76" fmla="*/ 38 w 252"/>
                <a:gd name="T77" fmla="*/ 0 h 19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52" h="192">
                  <a:moveTo>
                    <a:pt x="149" y="0"/>
                  </a:moveTo>
                  <a:lnTo>
                    <a:pt x="145" y="0"/>
                  </a:lnTo>
                  <a:lnTo>
                    <a:pt x="140" y="0"/>
                  </a:lnTo>
                  <a:lnTo>
                    <a:pt x="132" y="0"/>
                  </a:lnTo>
                  <a:lnTo>
                    <a:pt x="125" y="4"/>
                  </a:lnTo>
                  <a:lnTo>
                    <a:pt x="109" y="5"/>
                  </a:lnTo>
                  <a:lnTo>
                    <a:pt x="97" y="11"/>
                  </a:lnTo>
                  <a:lnTo>
                    <a:pt x="85" y="14"/>
                  </a:lnTo>
                  <a:lnTo>
                    <a:pt x="73" y="21"/>
                  </a:lnTo>
                  <a:lnTo>
                    <a:pt x="60" y="26"/>
                  </a:lnTo>
                  <a:lnTo>
                    <a:pt x="46" y="35"/>
                  </a:lnTo>
                  <a:lnTo>
                    <a:pt x="34" y="43"/>
                  </a:lnTo>
                  <a:lnTo>
                    <a:pt x="25" y="53"/>
                  </a:lnTo>
                  <a:lnTo>
                    <a:pt x="15" y="62"/>
                  </a:lnTo>
                  <a:lnTo>
                    <a:pt x="8" y="72"/>
                  </a:lnTo>
                  <a:lnTo>
                    <a:pt x="3" y="83"/>
                  </a:lnTo>
                  <a:lnTo>
                    <a:pt x="1" y="95"/>
                  </a:lnTo>
                  <a:lnTo>
                    <a:pt x="0" y="105"/>
                  </a:lnTo>
                  <a:lnTo>
                    <a:pt x="1" y="115"/>
                  </a:lnTo>
                  <a:lnTo>
                    <a:pt x="5" y="125"/>
                  </a:lnTo>
                  <a:lnTo>
                    <a:pt x="13" y="137"/>
                  </a:lnTo>
                  <a:lnTo>
                    <a:pt x="19" y="146"/>
                  </a:lnTo>
                  <a:lnTo>
                    <a:pt x="29" y="155"/>
                  </a:lnTo>
                  <a:lnTo>
                    <a:pt x="37" y="163"/>
                  </a:lnTo>
                  <a:lnTo>
                    <a:pt x="51" y="172"/>
                  </a:lnTo>
                  <a:lnTo>
                    <a:pt x="63" y="177"/>
                  </a:lnTo>
                  <a:lnTo>
                    <a:pt x="77" y="184"/>
                  </a:lnTo>
                  <a:lnTo>
                    <a:pt x="92" y="187"/>
                  </a:lnTo>
                  <a:lnTo>
                    <a:pt x="108" y="190"/>
                  </a:lnTo>
                  <a:lnTo>
                    <a:pt x="123" y="190"/>
                  </a:lnTo>
                  <a:lnTo>
                    <a:pt x="140" y="192"/>
                  </a:lnTo>
                  <a:lnTo>
                    <a:pt x="156" y="190"/>
                  </a:lnTo>
                  <a:lnTo>
                    <a:pt x="171" y="190"/>
                  </a:lnTo>
                  <a:lnTo>
                    <a:pt x="187" y="187"/>
                  </a:lnTo>
                  <a:lnTo>
                    <a:pt x="202" y="184"/>
                  </a:lnTo>
                  <a:lnTo>
                    <a:pt x="214" y="177"/>
                  </a:lnTo>
                  <a:lnTo>
                    <a:pt x="226" y="172"/>
                  </a:lnTo>
                  <a:lnTo>
                    <a:pt x="235" y="168"/>
                  </a:lnTo>
                  <a:lnTo>
                    <a:pt x="245" y="163"/>
                  </a:lnTo>
                  <a:lnTo>
                    <a:pt x="248" y="160"/>
                  </a:lnTo>
                  <a:lnTo>
                    <a:pt x="252" y="160"/>
                  </a:lnTo>
                  <a:lnTo>
                    <a:pt x="243" y="101"/>
                  </a:lnTo>
                  <a:lnTo>
                    <a:pt x="240" y="101"/>
                  </a:lnTo>
                  <a:lnTo>
                    <a:pt x="235" y="107"/>
                  </a:lnTo>
                  <a:lnTo>
                    <a:pt x="226" y="110"/>
                  </a:lnTo>
                  <a:lnTo>
                    <a:pt x="217" y="120"/>
                  </a:lnTo>
                  <a:lnTo>
                    <a:pt x="204" y="127"/>
                  </a:lnTo>
                  <a:lnTo>
                    <a:pt x="192" y="136"/>
                  </a:lnTo>
                  <a:lnTo>
                    <a:pt x="178" y="143"/>
                  </a:lnTo>
                  <a:lnTo>
                    <a:pt x="166" y="149"/>
                  </a:lnTo>
                  <a:lnTo>
                    <a:pt x="151" y="151"/>
                  </a:lnTo>
                  <a:lnTo>
                    <a:pt x="137" y="153"/>
                  </a:lnTo>
                  <a:lnTo>
                    <a:pt x="121" y="151"/>
                  </a:lnTo>
                  <a:lnTo>
                    <a:pt x="108" y="151"/>
                  </a:lnTo>
                  <a:lnTo>
                    <a:pt x="92" y="146"/>
                  </a:lnTo>
                  <a:lnTo>
                    <a:pt x="80" y="141"/>
                  </a:lnTo>
                  <a:lnTo>
                    <a:pt x="70" y="136"/>
                  </a:lnTo>
                  <a:lnTo>
                    <a:pt x="63" y="131"/>
                  </a:lnTo>
                  <a:lnTo>
                    <a:pt x="49" y="113"/>
                  </a:lnTo>
                  <a:lnTo>
                    <a:pt x="46" y="98"/>
                  </a:lnTo>
                  <a:lnTo>
                    <a:pt x="49" y="83"/>
                  </a:lnTo>
                  <a:lnTo>
                    <a:pt x="60" y="71"/>
                  </a:lnTo>
                  <a:lnTo>
                    <a:pt x="68" y="60"/>
                  </a:lnTo>
                  <a:lnTo>
                    <a:pt x="80" y="55"/>
                  </a:lnTo>
                  <a:lnTo>
                    <a:pt x="87" y="52"/>
                  </a:lnTo>
                  <a:lnTo>
                    <a:pt x="96" y="50"/>
                  </a:lnTo>
                  <a:lnTo>
                    <a:pt x="106" y="50"/>
                  </a:lnTo>
                  <a:lnTo>
                    <a:pt x="118" y="50"/>
                  </a:lnTo>
                  <a:lnTo>
                    <a:pt x="130" y="48"/>
                  </a:lnTo>
                  <a:lnTo>
                    <a:pt x="145" y="48"/>
                  </a:lnTo>
                  <a:lnTo>
                    <a:pt x="159" y="48"/>
                  </a:lnTo>
                  <a:lnTo>
                    <a:pt x="175" y="48"/>
                  </a:lnTo>
                  <a:lnTo>
                    <a:pt x="187" y="48"/>
                  </a:lnTo>
                  <a:lnTo>
                    <a:pt x="199" y="48"/>
                  </a:lnTo>
                  <a:lnTo>
                    <a:pt x="204" y="48"/>
                  </a:lnTo>
                  <a:lnTo>
                    <a:pt x="207" y="50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136"/>
            <p:cNvSpPr>
              <a:spLocks/>
            </p:cNvSpPr>
            <p:nvPr/>
          </p:nvSpPr>
          <p:spPr bwMode="auto">
            <a:xfrm>
              <a:off x="4994" y="1392"/>
              <a:ext cx="80" cy="56"/>
            </a:xfrm>
            <a:custGeom>
              <a:avLst/>
              <a:gdLst>
                <a:gd name="T0" fmla="*/ 2 w 162"/>
                <a:gd name="T1" fmla="*/ 0 h 113"/>
                <a:gd name="T2" fmla="*/ 5 w 162"/>
                <a:gd name="T3" fmla="*/ 0 h 113"/>
                <a:gd name="T4" fmla="*/ 9 w 162"/>
                <a:gd name="T5" fmla="*/ 0 h 113"/>
                <a:gd name="T6" fmla="*/ 15 w 162"/>
                <a:gd name="T7" fmla="*/ 0 h 113"/>
                <a:gd name="T8" fmla="*/ 20 w 162"/>
                <a:gd name="T9" fmla="*/ 1 h 113"/>
                <a:gd name="T10" fmla="*/ 26 w 162"/>
                <a:gd name="T11" fmla="*/ 2 h 113"/>
                <a:gd name="T12" fmla="*/ 30 w 162"/>
                <a:gd name="T13" fmla="*/ 4 h 113"/>
                <a:gd name="T14" fmla="*/ 33 w 162"/>
                <a:gd name="T15" fmla="*/ 6 h 113"/>
                <a:gd name="T16" fmla="*/ 35 w 162"/>
                <a:gd name="T17" fmla="*/ 8 h 113"/>
                <a:gd name="T18" fmla="*/ 37 w 162"/>
                <a:gd name="T19" fmla="*/ 12 h 113"/>
                <a:gd name="T20" fmla="*/ 39 w 162"/>
                <a:gd name="T21" fmla="*/ 19 h 113"/>
                <a:gd name="T22" fmla="*/ 40 w 162"/>
                <a:gd name="T23" fmla="*/ 26 h 113"/>
                <a:gd name="T24" fmla="*/ 39 w 162"/>
                <a:gd name="T25" fmla="*/ 27 h 113"/>
                <a:gd name="T26" fmla="*/ 37 w 162"/>
                <a:gd name="T27" fmla="*/ 27 h 113"/>
                <a:gd name="T28" fmla="*/ 32 w 162"/>
                <a:gd name="T29" fmla="*/ 25 h 113"/>
                <a:gd name="T30" fmla="*/ 26 w 162"/>
                <a:gd name="T31" fmla="*/ 24 h 113"/>
                <a:gd name="T32" fmla="*/ 19 w 162"/>
                <a:gd name="T33" fmla="*/ 23 h 113"/>
                <a:gd name="T34" fmla="*/ 12 w 162"/>
                <a:gd name="T35" fmla="*/ 23 h 113"/>
                <a:gd name="T36" fmla="*/ 5 w 162"/>
                <a:gd name="T37" fmla="*/ 23 h 113"/>
                <a:gd name="T38" fmla="*/ 1 w 162"/>
                <a:gd name="T39" fmla="*/ 23 h 113"/>
                <a:gd name="T40" fmla="*/ 0 w 162"/>
                <a:gd name="T41" fmla="*/ 14 h 113"/>
                <a:gd name="T42" fmla="*/ 1 w 162"/>
                <a:gd name="T43" fmla="*/ 13 h 113"/>
                <a:gd name="T44" fmla="*/ 5 w 162"/>
                <a:gd name="T45" fmla="*/ 13 h 113"/>
                <a:gd name="T46" fmla="*/ 10 w 162"/>
                <a:gd name="T47" fmla="*/ 13 h 113"/>
                <a:gd name="T48" fmla="*/ 17 w 162"/>
                <a:gd name="T49" fmla="*/ 14 h 113"/>
                <a:gd name="T50" fmla="*/ 23 w 162"/>
                <a:gd name="T51" fmla="*/ 15 h 113"/>
                <a:gd name="T52" fmla="*/ 29 w 162"/>
                <a:gd name="T53" fmla="*/ 17 h 113"/>
                <a:gd name="T54" fmla="*/ 32 w 162"/>
                <a:gd name="T55" fmla="*/ 19 h 113"/>
                <a:gd name="T56" fmla="*/ 34 w 162"/>
                <a:gd name="T57" fmla="*/ 20 h 113"/>
                <a:gd name="T58" fmla="*/ 32 w 162"/>
                <a:gd name="T59" fmla="*/ 16 h 113"/>
                <a:gd name="T60" fmla="*/ 30 w 162"/>
                <a:gd name="T61" fmla="*/ 10 h 113"/>
                <a:gd name="T62" fmla="*/ 26 w 162"/>
                <a:gd name="T63" fmla="*/ 7 h 113"/>
                <a:gd name="T64" fmla="*/ 23 w 162"/>
                <a:gd name="T65" fmla="*/ 6 h 113"/>
                <a:gd name="T66" fmla="*/ 19 w 162"/>
                <a:gd name="T67" fmla="*/ 7 h 113"/>
                <a:gd name="T68" fmla="*/ 13 w 162"/>
                <a:gd name="T69" fmla="*/ 7 h 113"/>
                <a:gd name="T70" fmla="*/ 7 w 162"/>
                <a:gd name="T71" fmla="*/ 7 h 113"/>
                <a:gd name="T72" fmla="*/ 1 w 162"/>
                <a:gd name="T73" fmla="*/ 7 h 113"/>
                <a:gd name="T74" fmla="*/ 0 w 162"/>
                <a:gd name="T75" fmla="*/ 7 h 113"/>
                <a:gd name="T76" fmla="*/ 2 w 162"/>
                <a:gd name="T77" fmla="*/ 1 h 11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62" h="113">
                  <a:moveTo>
                    <a:pt x="9" y="5"/>
                  </a:moveTo>
                  <a:lnTo>
                    <a:pt x="9" y="3"/>
                  </a:lnTo>
                  <a:lnTo>
                    <a:pt x="14" y="3"/>
                  </a:lnTo>
                  <a:lnTo>
                    <a:pt x="21" y="1"/>
                  </a:lnTo>
                  <a:lnTo>
                    <a:pt x="30" y="1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62" y="0"/>
                  </a:lnTo>
                  <a:lnTo>
                    <a:pt x="74" y="5"/>
                  </a:lnTo>
                  <a:lnTo>
                    <a:pt x="84" y="5"/>
                  </a:lnTo>
                  <a:lnTo>
                    <a:pt x="96" y="6"/>
                  </a:lnTo>
                  <a:lnTo>
                    <a:pt x="105" y="10"/>
                  </a:lnTo>
                  <a:lnTo>
                    <a:pt x="115" y="15"/>
                  </a:lnTo>
                  <a:lnTo>
                    <a:pt x="122" y="18"/>
                  </a:lnTo>
                  <a:lnTo>
                    <a:pt x="131" y="22"/>
                  </a:lnTo>
                  <a:lnTo>
                    <a:pt x="134" y="25"/>
                  </a:lnTo>
                  <a:lnTo>
                    <a:pt x="141" y="30"/>
                  </a:lnTo>
                  <a:lnTo>
                    <a:pt x="141" y="32"/>
                  </a:lnTo>
                  <a:lnTo>
                    <a:pt x="146" y="39"/>
                  </a:lnTo>
                  <a:lnTo>
                    <a:pt x="150" y="49"/>
                  </a:lnTo>
                  <a:lnTo>
                    <a:pt x="158" y="63"/>
                  </a:lnTo>
                  <a:lnTo>
                    <a:pt x="160" y="77"/>
                  </a:lnTo>
                  <a:lnTo>
                    <a:pt x="162" y="92"/>
                  </a:lnTo>
                  <a:lnTo>
                    <a:pt x="162" y="104"/>
                  </a:lnTo>
                  <a:lnTo>
                    <a:pt x="162" y="113"/>
                  </a:lnTo>
                  <a:lnTo>
                    <a:pt x="160" y="111"/>
                  </a:lnTo>
                  <a:lnTo>
                    <a:pt x="156" y="109"/>
                  </a:lnTo>
                  <a:lnTo>
                    <a:pt x="150" y="108"/>
                  </a:lnTo>
                  <a:lnTo>
                    <a:pt x="143" y="106"/>
                  </a:lnTo>
                  <a:lnTo>
                    <a:pt x="131" y="102"/>
                  </a:lnTo>
                  <a:lnTo>
                    <a:pt x="120" y="99"/>
                  </a:lnTo>
                  <a:lnTo>
                    <a:pt x="107" y="97"/>
                  </a:lnTo>
                  <a:lnTo>
                    <a:pt x="95" y="97"/>
                  </a:lnTo>
                  <a:lnTo>
                    <a:pt x="78" y="94"/>
                  </a:lnTo>
                  <a:lnTo>
                    <a:pt x="64" y="94"/>
                  </a:lnTo>
                  <a:lnTo>
                    <a:pt x="48" y="92"/>
                  </a:lnTo>
                  <a:lnTo>
                    <a:pt x="36" y="92"/>
                  </a:lnTo>
                  <a:lnTo>
                    <a:pt x="21" y="92"/>
                  </a:lnTo>
                  <a:lnTo>
                    <a:pt x="14" y="92"/>
                  </a:lnTo>
                  <a:lnTo>
                    <a:pt x="7" y="92"/>
                  </a:lnTo>
                  <a:lnTo>
                    <a:pt x="6" y="94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6" y="54"/>
                  </a:lnTo>
                  <a:lnTo>
                    <a:pt x="11" y="53"/>
                  </a:lnTo>
                  <a:lnTo>
                    <a:pt x="21" y="53"/>
                  </a:lnTo>
                  <a:lnTo>
                    <a:pt x="30" y="53"/>
                  </a:lnTo>
                  <a:lnTo>
                    <a:pt x="42" y="53"/>
                  </a:lnTo>
                  <a:lnTo>
                    <a:pt x="55" y="53"/>
                  </a:lnTo>
                  <a:lnTo>
                    <a:pt x="69" y="56"/>
                  </a:lnTo>
                  <a:lnTo>
                    <a:pt x="83" y="58"/>
                  </a:lnTo>
                  <a:lnTo>
                    <a:pt x="95" y="63"/>
                  </a:lnTo>
                  <a:lnTo>
                    <a:pt x="105" y="66"/>
                  </a:lnTo>
                  <a:lnTo>
                    <a:pt x="117" y="70"/>
                  </a:lnTo>
                  <a:lnTo>
                    <a:pt x="126" y="73"/>
                  </a:lnTo>
                  <a:lnTo>
                    <a:pt x="132" y="78"/>
                  </a:lnTo>
                  <a:lnTo>
                    <a:pt x="136" y="80"/>
                  </a:lnTo>
                  <a:lnTo>
                    <a:pt x="139" y="82"/>
                  </a:lnTo>
                  <a:lnTo>
                    <a:pt x="136" y="77"/>
                  </a:lnTo>
                  <a:lnTo>
                    <a:pt x="132" y="66"/>
                  </a:lnTo>
                  <a:lnTo>
                    <a:pt x="127" y="53"/>
                  </a:lnTo>
                  <a:lnTo>
                    <a:pt x="122" y="41"/>
                  </a:lnTo>
                  <a:lnTo>
                    <a:pt x="115" y="32"/>
                  </a:lnTo>
                  <a:lnTo>
                    <a:pt x="107" y="29"/>
                  </a:lnTo>
                  <a:lnTo>
                    <a:pt x="100" y="27"/>
                  </a:lnTo>
                  <a:lnTo>
                    <a:pt x="95" y="27"/>
                  </a:lnTo>
                  <a:lnTo>
                    <a:pt x="84" y="29"/>
                  </a:lnTo>
                  <a:lnTo>
                    <a:pt x="78" y="30"/>
                  </a:lnTo>
                  <a:lnTo>
                    <a:pt x="66" y="30"/>
                  </a:lnTo>
                  <a:lnTo>
                    <a:pt x="52" y="30"/>
                  </a:lnTo>
                  <a:lnTo>
                    <a:pt x="38" y="30"/>
                  </a:lnTo>
                  <a:lnTo>
                    <a:pt x="28" y="30"/>
                  </a:lnTo>
                  <a:lnTo>
                    <a:pt x="16" y="30"/>
                  </a:lnTo>
                  <a:lnTo>
                    <a:pt x="7" y="30"/>
                  </a:lnTo>
                  <a:lnTo>
                    <a:pt x="2" y="30"/>
                  </a:lnTo>
                  <a:lnTo>
                    <a:pt x="0" y="30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137"/>
            <p:cNvSpPr>
              <a:spLocks/>
            </p:cNvSpPr>
            <p:nvPr/>
          </p:nvSpPr>
          <p:spPr bwMode="auto">
            <a:xfrm>
              <a:off x="4994" y="1398"/>
              <a:ext cx="19" cy="32"/>
            </a:xfrm>
            <a:custGeom>
              <a:avLst/>
              <a:gdLst>
                <a:gd name="T0" fmla="*/ 0 w 38"/>
                <a:gd name="T1" fmla="*/ 4 h 65"/>
                <a:gd name="T2" fmla="*/ 0 w 38"/>
                <a:gd name="T3" fmla="*/ 11 h 65"/>
                <a:gd name="T4" fmla="*/ 10 w 38"/>
                <a:gd name="T5" fmla="*/ 16 h 65"/>
                <a:gd name="T6" fmla="*/ 10 w 38"/>
                <a:gd name="T7" fmla="*/ 0 h 65"/>
                <a:gd name="T8" fmla="*/ 0 w 38"/>
                <a:gd name="T9" fmla="*/ 4 h 65"/>
                <a:gd name="T10" fmla="*/ 0 w 38"/>
                <a:gd name="T11" fmla="*/ 4 h 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" h="65">
                  <a:moveTo>
                    <a:pt x="0" y="18"/>
                  </a:moveTo>
                  <a:lnTo>
                    <a:pt x="0" y="44"/>
                  </a:lnTo>
                  <a:lnTo>
                    <a:pt x="38" y="65"/>
                  </a:lnTo>
                  <a:lnTo>
                    <a:pt x="38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38"/>
            <p:cNvSpPr>
              <a:spLocks/>
            </p:cNvSpPr>
            <p:nvPr/>
          </p:nvSpPr>
          <p:spPr bwMode="auto">
            <a:xfrm>
              <a:off x="4928" y="1513"/>
              <a:ext cx="93" cy="62"/>
            </a:xfrm>
            <a:custGeom>
              <a:avLst/>
              <a:gdLst>
                <a:gd name="T0" fmla="*/ 3 w 187"/>
                <a:gd name="T1" fmla="*/ 7 h 125"/>
                <a:gd name="T2" fmla="*/ 19 w 187"/>
                <a:gd name="T3" fmla="*/ 5 h 125"/>
                <a:gd name="T4" fmla="*/ 40 w 187"/>
                <a:gd name="T5" fmla="*/ 0 h 125"/>
                <a:gd name="T6" fmla="*/ 46 w 187"/>
                <a:gd name="T7" fmla="*/ 19 h 125"/>
                <a:gd name="T8" fmla="*/ 6 w 187"/>
                <a:gd name="T9" fmla="*/ 31 h 125"/>
                <a:gd name="T10" fmla="*/ 1 w 187"/>
                <a:gd name="T11" fmla="*/ 23 h 125"/>
                <a:gd name="T12" fmla="*/ 35 w 187"/>
                <a:gd name="T13" fmla="*/ 16 h 125"/>
                <a:gd name="T14" fmla="*/ 34 w 187"/>
                <a:gd name="T15" fmla="*/ 7 h 125"/>
                <a:gd name="T16" fmla="*/ 0 w 187"/>
                <a:gd name="T17" fmla="*/ 16 h 125"/>
                <a:gd name="T18" fmla="*/ 3 w 187"/>
                <a:gd name="T19" fmla="*/ 7 h 125"/>
                <a:gd name="T20" fmla="*/ 3 w 187"/>
                <a:gd name="T21" fmla="*/ 7 h 1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25">
                  <a:moveTo>
                    <a:pt x="12" y="31"/>
                  </a:moveTo>
                  <a:lnTo>
                    <a:pt x="76" y="23"/>
                  </a:lnTo>
                  <a:lnTo>
                    <a:pt x="160" y="0"/>
                  </a:lnTo>
                  <a:lnTo>
                    <a:pt x="187" y="76"/>
                  </a:lnTo>
                  <a:lnTo>
                    <a:pt x="26" y="125"/>
                  </a:lnTo>
                  <a:lnTo>
                    <a:pt x="7" y="95"/>
                  </a:lnTo>
                  <a:lnTo>
                    <a:pt x="141" y="67"/>
                  </a:lnTo>
                  <a:lnTo>
                    <a:pt x="138" y="31"/>
                  </a:lnTo>
                  <a:lnTo>
                    <a:pt x="0" y="64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39"/>
            <p:cNvSpPr>
              <a:spLocks/>
            </p:cNvSpPr>
            <p:nvPr/>
          </p:nvSpPr>
          <p:spPr bwMode="auto">
            <a:xfrm>
              <a:off x="4928" y="1536"/>
              <a:ext cx="18" cy="26"/>
            </a:xfrm>
            <a:custGeom>
              <a:avLst/>
              <a:gdLst>
                <a:gd name="T0" fmla="*/ 0 w 36"/>
                <a:gd name="T1" fmla="*/ 4 h 53"/>
                <a:gd name="T2" fmla="*/ 2 w 36"/>
                <a:gd name="T3" fmla="*/ 12 h 53"/>
                <a:gd name="T4" fmla="*/ 9 w 36"/>
                <a:gd name="T5" fmla="*/ 13 h 53"/>
                <a:gd name="T6" fmla="*/ 9 w 36"/>
                <a:gd name="T7" fmla="*/ 0 h 53"/>
                <a:gd name="T8" fmla="*/ 0 w 36"/>
                <a:gd name="T9" fmla="*/ 4 h 53"/>
                <a:gd name="T10" fmla="*/ 0 w 36"/>
                <a:gd name="T11" fmla="*/ 4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" h="53">
                  <a:moveTo>
                    <a:pt x="0" y="17"/>
                  </a:moveTo>
                  <a:lnTo>
                    <a:pt x="7" y="48"/>
                  </a:lnTo>
                  <a:lnTo>
                    <a:pt x="36" y="53"/>
                  </a:lnTo>
                  <a:lnTo>
                    <a:pt x="35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40"/>
            <p:cNvSpPr>
              <a:spLocks/>
            </p:cNvSpPr>
            <p:nvPr/>
          </p:nvSpPr>
          <p:spPr bwMode="auto">
            <a:xfrm>
              <a:off x="5048" y="1561"/>
              <a:ext cx="117" cy="62"/>
            </a:xfrm>
            <a:custGeom>
              <a:avLst/>
              <a:gdLst>
                <a:gd name="T0" fmla="*/ 18 w 235"/>
                <a:gd name="T1" fmla="*/ 0 h 123"/>
                <a:gd name="T2" fmla="*/ 0 w 235"/>
                <a:gd name="T3" fmla="*/ 17 h 123"/>
                <a:gd name="T4" fmla="*/ 17 w 235"/>
                <a:gd name="T5" fmla="*/ 31 h 123"/>
                <a:gd name="T6" fmla="*/ 29 w 235"/>
                <a:gd name="T7" fmla="*/ 30 h 123"/>
                <a:gd name="T8" fmla="*/ 58 w 235"/>
                <a:gd name="T9" fmla="*/ 28 h 123"/>
                <a:gd name="T10" fmla="*/ 46 w 235"/>
                <a:gd name="T11" fmla="*/ 16 h 123"/>
                <a:gd name="T12" fmla="*/ 26 w 235"/>
                <a:gd name="T13" fmla="*/ 24 h 123"/>
                <a:gd name="T14" fmla="*/ 17 w 235"/>
                <a:gd name="T15" fmla="*/ 25 h 123"/>
                <a:gd name="T16" fmla="*/ 11 w 235"/>
                <a:gd name="T17" fmla="*/ 17 h 123"/>
                <a:gd name="T18" fmla="*/ 25 w 235"/>
                <a:gd name="T19" fmla="*/ 5 h 123"/>
                <a:gd name="T20" fmla="*/ 18 w 235"/>
                <a:gd name="T21" fmla="*/ 0 h 123"/>
                <a:gd name="T22" fmla="*/ 18 w 235"/>
                <a:gd name="T23" fmla="*/ 0 h 12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35" h="123">
                  <a:moveTo>
                    <a:pt x="72" y="0"/>
                  </a:moveTo>
                  <a:lnTo>
                    <a:pt x="0" y="67"/>
                  </a:lnTo>
                  <a:lnTo>
                    <a:pt x="69" y="123"/>
                  </a:lnTo>
                  <a:lnTo>
                    <a:pt x="117" y="118"/>
                  </a:lnTo>
                  <a:lnTo>
                    <a:pt x="235" y="111"/>
                  </a:lnTo>
                  <a:lnTo>
                    <a:pt x="186" y="63"/>
                  </a:lnTo>
                  <a:lnTo>
                    <a:pt x="105" y="94"/>
                  </a:lnTo>
                  <a:lnTo>
                    <a:pt x="71" y="99"/>
                  </a:lnTo>
                  <a:lnTo>
                    <a:pt x="47" y="68"/>
                  </a:lnTo>
                  <a:lnTo>
                    <a:pt x="100" y="19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41"/>
            <p:cNvSpPr>
              <a:spLocks/>
            </p:cNvSpPr>
            <p:nvPr/>
          </p:nvSpPr>
          <p:spPr bwMode="auto">
            <a:xfrm>
              <a:off x="5079" y="1561"/>
              <a:ext cx="86" cy="56"/>
            </a:xfrm>
            <a:custGeom>
              <a:avLst/>
              <a:gdLst>
                <a:gd name="T0" fmla="*/ 2 w 171"/>
                <a:gd name="T1" fmla="*/ 0 h 111"/>
                <a:gd name="T2" fmla="*/ 27 w 171"/>
                <a:gd name="T3" fmla="*/ 6 h 111"/>
                <a:gd name="T4" fmla="*/ 41 w 171"/>
                <a:gd name="T5" fmla="*/ 15 h 111"/>
                <a:gd name="T6" fmla="*/ 43 w 171"/>
                <a:gd name="T7" fmla="*/ 28 h 111"/>
                <a:gd name="T8" fmla="*/ 26 w 171"/>
                <a:gd name="T9" fmla="*/ 26 h 111"/>
                <a:gd name="T10" fmla="*/ 23 w 171"/>
                <a:gd name="T11" fmla="*/ 15 h 111"/>
                <a:gd name="T12" fmla="*/ 0 w 171"/>
                <a:gd name="T13" fmla="*/ 5 h 111"/>
                <a:gd name="T14" fmla="*/ 2 w 171"/>
                <a:gd name="T15" fmla="*/ 0 h 111"/>
                <a:gd name="T16" fmla="*/ 2 w 171"/>
                <a:gd name="T17" fmla="*/ 0 h 1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11">
                  <a:moveTo>
                    <a:pt x="8" y="0"/>
                  </a:moveTo>
                  <a:lnTo>
                    <a:pt x="106" y="22"/>
                  </a:lnTo>
                  <a:lnTo>
                    <a:pt x="161" y="58"/>
                  </a:lnTo>
                  <a:lnTo>
                    <a:pt x="171" y="111"/>
                  </a:lnTo>
                  <a:lnTo>
                    <a:pt x="101" y="103"/>
                  </a:lnTo>
                  <a:lnTo>
                    <a:pt x="92" y="60"/>
                  </a:lnTo>
                  <a:lnTo>
                    <a:pt x="0" y="1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42"/>
            <p:cNvSpPr>
              <a:spLocks/>
            </p:cNvSpPr>
            <p:nvPr/>
          </p:nvSpPr>
          <p:spPr bwMode="auto">
            <a:xfrm>
              <a:off x="5100" y="1643"/>
              <a:ext cx="96" cy="58"/>
            </a:xfrm>
            <a:custGeom>
              <a:avLst/>
              <a:gdLst>
                <a:gd name="T0" fmla="*/ 0 w 192"/>
                <a:gd name="T1" fmla="*/ 23 h 116"/>
                <a:gd name="T2" fmla="*/ 15 w 192"/>
                <a:gd name="T3" fmla="*/ 9 h 116"/>
                <a:gd name="T4" fmla="*/ 26 w 192"/>
                <a:gd name="T5" fmla="*/ 0 h 116"/>
                <a:gd name="T6" fmla="*/ 30 w 192"/>
                <a:gd name="T7" fmla="*/ 11 h 116"/>
                <a:gd name="T8" fmla="*/ 48 w 192"/>
                <a:gd name="T9" fmla="*/ 14 h 116"/>
                <a:gd name="T10" fmla="*/ 29 w 192"/>
                <a:gd name="T11" fmla="*/ 29 h 116"/>
                <a:gd name="T12" fmla="*/ 21 w 192"/>
                <a:gd name="T13" fmla="*/ 29 h 116"/>
                <a:gd name="T14" fmla="*/ 31 w 192"/>
                <a:gd name="T15" fmla="*/ 19 h 116"/>
                <a:gd name="T16" fmla="*/ 25 w 192"/>
                <a:gd name="T17" fmla="*/ 11 h 116"/>
                <a:gd name="T18" fmla="*/ 8 w 192"/>
                <a:gd name="T19" fmla="*/ 26 h 116"/>
                <a:gd name="T20" fmla="*/ 0 w 192"/>
                <a:gd name="T21" fmla="*/ 23 h 116"/>
                <a:gd name="T22" fmla="*/ 0 w 192"/>
                <a:gd name="T23" fmla="*/ 23 h 1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2" h="116">
                  <a:moveTo>
                    <a:pt x="0" y="92"/>
                  </a:moveTo>
                  <a:lnTo>
                    <a:pt x="57" y="36"/>
                  </a:lnTo>
                  <a:lnTo>
                    <a:pt x="103" y="0"/>
                  </a:lnTo>
                  <a:lnTo>
                    <a:pt x="120" y="43"/>
                  </a:lnTo>
                  <a:lnTo>
                    <a:pt x="192" y="56"/>
                  </a:lnTo>
                  <a:lnTo>
                    <a:pt x="115" y="116"/>
                  </a:lnTo>
                  <a:lnTo>
                    <a:pt x="84" y="115"/>
                  </a:lnTo>
                  <a:lnTo>
                    <a:pt x="123" y="75"/>
                  </a:lnTo>
                  <a:lnTo>
                    <a:pt x="98" y="43"/>
                  </a:lnTo>
                  <a:lnTo>
                    <a:pt x="31" y="104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43"/>
            <p:cNvSpPr>
              <a:spLocks/>
            </p:cNvSpPr>
            <p:nvPr/>
          </p:nvSpPr>
          <p:spPr bwMode="auto">
            <a:xfrm>
              <a:off x="5115" y="1681"/>
              <a:ext cx="47" cy="19"/>
            </a:xfrm>
            <a:custGeom>
              <a:avLst/>
              <a:gdLst>
                <a:gd name="T0" fmla="*/ 0 w 92"/>
                <a:gd name="T1" fmla="*/ 7 h 40"/>
                <a:gd name="T2" fmla="*/ 14 w 92"/>
                <a:gd name="T3" fmla="*/ 9 h 40"/>
                <a:gd name="T4" fmla="*/ 24 w 92"/>
                <a:gd name="T5" fmla="*/ 5 h 40"/>
                <a:gd name="T6" fmla="*/ 1 w 92"/>
                <a:gd name="T7" fmla="*/ 0 h 40"/>
                <a:gd name="T8" fmla="*/ 0 w 92"/>
                <a:gd name="T9" fmla="*/ 7 h 40"/>
                <a:gd name="T10" fmla="*/ 0 w 92"/>
                <a:gd name="T11" fmla="*/ 7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40">
                  <a:moveTo>
                    <a:pt x="0" y="29"/>
                  </a:moveTo>
                  <a:lnTo>
                    <a:pt x="53" y="40"/>
                  </a:lnTo>
                  <a:lnTo>
                    <a:pt x="92" y="22"/>
                  </a:lnTo>
                  <a:lnTo>
                    <a:pt x="3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44"/>
            <p:cNvSpPr>
              <a:spLocks/>
            </p:cNvSpPr>
            <p:nvPr/>
          </p:nvSpPr>
          <p:spPr bwMode="auto">
            <a:xfrm>
              <a:off x="4881" y="1757"/>
              <a:ext cx="132" cy="61"/>
            </a:xfrm>
            <a:custGeom>
              <a:avLst/>
              <a:gdLst>
                <a:gd name="T0" fmla="*/ 1 w 262"/>
                <a:gd name="T1" fmla="*/ 25 h 121"/>
                <a:gd name="T2" fmla="*/ 0 w 262"/>
                <a:gd name="T3" fmla="*/ 19 h 121"/>
                <a:gd name="T4" fmla="*/ 3 w 262"/>
                <a:gd name="T5" fmla="*/ 12 h 121"/>
                <a:gd name="T6" fmla="*/ 10 w 262"/>
                <a:gd name="T7" fmla="*/ 8 h 121"/>
                <a:gd name="T8" fmla="*/ 13 w 262"/>
                <a:gd name="T9" fmla="*/ 8 h 121"/>
                <a:gd name="T10" fmla="*/ 18 w 262"/>
                <a:gd name="T11" fmla="*/ 8 h 121"/>
                <a:gd name="T12" fmla="*/ 22 w 262"/>
                <a:gd name="T13" fmla="*/ 9 h 121"/>
                <a:gd name="T14" fmla="*/ 28 w 262"/>
                <a:gd name="T15" fmla="*/ 11 h 121"/>
                <a:gd name="T16" fmla="*/ 34 w 262"/>
                <a:gd name="T17" fmla="*/ 11 h 121"/>
                <a:gd name="T18" fmla="*/ 40 w 262"/>
                <a:gd name="T19" fmla="*/ 11 h 121"/>
                <a:gd name="T20" fmla="*/ 46 w 262"/>
                <a:gd name="T21" fmla="*/ 8 h 121"/>
                <a:gd name="T22" fmla="*/ 54 w 262"/>
                <a:gd name="T23" fmla="*/ 5 h 121"/>
                <a:gd name="T24" fmla="*/ 61 w 262"/>
                <a:gd name="T25" fmla="*/ 2 h 121"/>
                <a:gd name="T26" fmla="*/ 66 w 262"/>
                <a:gd name="T27" fmla="*/ 0 h 121"/>
                <a:gd name="T28" fmla="*/ 66 w 262"/>
                <a:gd name="T29" fmla="*/ 1 h 121"/>
                <a:gd name="T30" fmla="*/ 63 w 262"/>
                <a:gd name="T31" fmla="*/ 6 h 121"/>
                <a:gd name="T32" fmla="*/ 61 w 262"/>
                <a:gd name="T33" fmla="*/ 11 h 121"/>
                <a:gd name="T34" fmla="*/ 56 w 262"/>
                <a:gd name="T35" fmla="*/ 17 h 121"/>
                <a:gd name="T36" fmla="*/ 49 w 262"/>
                <a:gd name="T37" fmla="*/ 23 h 121"/>
                <a:gd name="T38" fmla="*/ 45 w 262"/>
                <a:gd name="T39" fmla="*/ 28 h 121"/>
                <a:gd name="T40" fmla="*/ 44 w 262"/>
                <a:gd name="T41" fmla="*/ 30 h 121"/>
                <a:gd name="T42" fmla="*/ 43 w 262"/>
                <a:gd name="T43" fmla="*/ 31 h 121"/>
                <a:gd name="T44" fmla="*/ 40 w 262"/>
                <a:gd name="T45" fmla="*/ 31 h 121"/>
                <a:gd name="T46" fmla="*/ 36 w 262"/>
                <a:gd name="T47" fmla="*/ 31 h 121"/>
                <a:gd name="T48" fmla="*/ 31 w 262"/>
                <a:gd name="T49" fmla="*/ 31 h 121"/>
                <a:gd name="T50" fmla="*/ 30 w 262"/>
                <a:gd name="T51" fmla="*/ 30 h 121"/>
                <a:gd name="T52" fmla="*/ 34 w 262"/>
                <a:gd name="T53" fmla="*/ 26 h 121"/>
                <a:gd name="T54" fmla="*/ 41 w 262"/>
                <a:gd name="T55" fmla="*/ 21 h 121"/>
                <a:gd name="T56" fmla="*/ 47 w 262"/>
                <a:gd name="T57" fmla="*/ 17 h 121"/>
                <a:gd name="T58" fmla="*/ 48 w 262"/>
                <a:gd name="T59" fmla="*/ 16 h 121"/>
                <a:gd name="T60" fmla="*/ 44 w 262"/>
                <a:gd name="T61" fmla="*/ 16 h 121"/>
                <a:gd name="T62" fmla="*/ 37 w 262"/>
                <a:gd name="T63" fmla="*/ 17 h 121"/>
                <a:gd name="T64" fmla="*/ 30 w 262"/>
                <a:gd name="T65" fmla="*/ 17 h 121"/>
                <a:gd name="T66" fmla="*/ 23 w 262"/>
                <a:gd name="T67" fmla="*/ 17 h 121"/>
                <a:gd name="T68" fmla="*/ 18 w 262"/>
                <a:gd name="T69" fmla="*/ 16 h 121"/>
                <a:gd name="T70" fmla="*/ 13 w 262"/>
                <a:gd name="T71" fmla="*/ 16 h 121"/>
                <a:gd name="T72" fmla="*/ 11 w 262"/>
                <a:gd name="T73" fmla="*/ 19 h 121"/>
                <a:gd name="T74" fmla="*/ 11 w 262"/>
                <a:gd name="T75" fmla="*/ 23 h 121"/>
                <a:gd name="T76" fmla="*/ 11 w 262"/>
                <a:gd name="T77" fmla="*/ 26 h 121"/>
                <a:gd name="T78" fmla="*/ 1 w 262"/>
                <a:gd name="T79" fmla="*/ 26 h 12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62" h="121">
                  <a:moveTo>
                    <a:pt x="3" y="103"/>
                  </a:moveTo>
                  <a:lnTo>
                    <a:pt x="2" y="97"/>
                  </a:lnTo>
                  <a:lnTo>
                    <a:pt x="0" y="89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12" y="48"/>
                  </a:lnTo>
                  <a:lnTo>
                    <a:pt x="26" y="39"/>
                  </a:lnTo>
                  <a:lnTo>
                    <a:pt x="38" y="32"/>
                  </a:lnTo>
                  <a:lnTo>
                    <a:pt x="48" y="31"/>
                  </a:lnTo>
                  <a:lnTo>
                    <a:pt x="51" y="31"/>
                  </a:lnTo>
                  <a:lnTo>
                    <a:pt x="63" y="32"/>
                  </a:lnTo>
                  <a:lnTo>
                    <a:pt x="70" y="32"/>
                  </a:lnTo>
                  <a:lnTo>
                    <a:pt x="79" y="34"/>
                  </a:lnTo>
                  <a:lnTo>
                    <a:pt x="87" y="36"/>
                  </a:lnTo>
                  <a:lnTo>
                    <a:pt x="96" y="39"/>
                  </a:lnTo>
                  <a:lnTo>
                    <a:pt x="111" y="43"/>
                  </a:lnTo>
                  <a:lnTo>
                    <a:pt x="127" y="46"/>
                  </a:lnTo>
                  <a:lnTo>
                    <a:pt x="135" y="44"/>
                  </a:lnTo>
                  <a:lnTo>
                    <a:pt x="146" y="44"/>
                  </a:lnTo>
                  <a:lnTo>
                    <a:pt x="156" y="43"/>
                  </a:lnTo>
                  <a:lnTo>
                    <a:pt x="171" y="39"/>
                  </a:lnTo>
                  <a:lnTo>
                    <a:pt x="183" y="32"/>
                  </a:lnTo>
                  <a:lnTo>
                    <a:pt x="199" y="27"/>
                  </a:lnTo>
                  <a:lnTo>
                    <a:pt x="214" y="19"/>
                  </a:lnTo>
                  <a:lnTo>
                    <a:pt x="230" y="15"/>
                  </a:lnTo>
                  <a:lnTo>
                    <a:pt x="243" y="7"/>
                  </a:lnTo>
                  <a:lnTo>
                    <a:pt x="254" y="1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60" y="3"/>
                  </a:lnTo>
                  <a:lnTo>
                    <a:pt x="255" y="17"/>
                  </a:lnTo>
                  <a:lnTo>
                    <a:pt x="250" y="24"/>
                  </a:lnTo>
                  <a:lnTo>
                    <a:pt x="245" y="32"/>
                  </a:lnTo>
                  <a:lnTo>
                    <a:pt x="240" y="43"/>
                  </a:lnTo>
                  <a:lnTo>
                    <a:pt x="235" y="53"/>
                  </a:lnTo>
                  <a:lnTo>
                    <a:pt x="221" y="67"/>
                  </a:lnTo>
                  <a:lnTo>
                    <a:pt x="207" y="80"/>
                  </a:lnTo>
                  <a:lnTo>
                    <a:pt x="194" y="92"/>
                  </a:lnTo>
                  <a:lnTo>
                    <a:pt x="185" y="103"/>
                  </a:lnTo>
                  <a:lnTo>
                    <a:pt x="178" y="111"/>
                  </a:lnTo>
                  <a:lnTo>
                    <a:pt x="175" y="116"/>
                  </a:lnTo>
                  <a:lnTo>
                    <a:pt x="173" y="120"/>
                  </a:lnTo>
                  <a:lnTo>
                    <a:pt x="173" y="121"/>
                  </a:lnTo>
                  <a:lnTo>
                    <a:pt x="170" y="121"/>
                  </a:lnTo>
                  <a:lnTo>
                    <a:pt x="166" y="121"/>
                  </a:lnTo>
                  <a:lnTo>
                    <a:pt x="158" y="121"/>
                  </a:lnTo>
                  <a:lnTo>
                    <a:pt x="151" y="121"/>
                  </a:lnTo>
                  <a:lnTo>
                    <a:pt x="140" y="121"/>
                  </a:lnTo>
                  <a:lnTo>
                    <a:pt x="132" y="121"/>
                  </a:lnTo>
                  <a:lnTo>
                    <a:pt x="123" y="121"/>
                  </a:lnTo>
                  <a:lnTo>
                    <a:pt x="120" y="121"/>
                  </a:lnTo>
                  <a:lnTo>
                    <a:pt x="120" y="118"/>
                  </a:lnTo>
                  <a:lnTo>
                    <a:pt x="125" y="113"/>
                  </a:lnTo>
                  <a:lnTo>
                    <a:pt x="135" y="104"/>
                  </a:lnTo>
                  <a:lnTo>
                    <a:pt x="149" y="96"/>
                  </a:lnTo>
                  <a:lnTo>
                    <a:pt x="163" y="84"/>
                  </a:lnTo>
                  <a:lnTo>
                    <a:pt x="178" y="73"/>
                  </a:lnTo>
                  <a:lnTo>
                    <a:pt x="187" y="65"/>
                  </a:lnTo>
                  <a:lnTo>
                    <a:pt x="194" y="63"/>
                  </a:lnTo>
                  <a:lnTo>
                    <a:pt x="190" y="63"/>
                  </a:lnTo>
                  <a:lnTo>
                    <a:pt x="183" y="63"/>
                  </a:lnTo>
                  <a:lnTo>
                    <a:pt x="173" y="63"/>
                  </a:lnTo>
                  <a:lnTo>
                    <a:pt x="163" y="65"/>
                  </a:lnTo>
                  <a:lnTo>
                    <a:pt x="147" y="67"/>
                  </a:lnTo>
                  <a:lnTo>
                    <a:pt x="134" y="68"/>
                  </a:lnTo>
                  <a:lnTo>
                    <a:pt x="120" y="67"/>
                  </a:lnTo>
                  <a:lnTo>
                    <a:pt x="108" y="67"/>
                  </a:lnTo>
                  <a:lnTo>
                    <a:pt x="92" y="65"/>
                  </a:lnTo>
                  <a:lnTo>
                    <a:pt x="80" y="63"/>
                  </a:lnTo>
                  <a:lnTo>
                    <a:pt x="70" y="63"/>
                  </a:lnTo>
                  <a:lnTo>
                    <a:pt x="60" y="63"/>
                  </a:lnTo>
                  <a:lnTo>
                    <a:pt x="51" y="63"/>
                  </a:lnTo>
                  <a:lnTo>
                    <a:pt x="46" y="68"/>
                  </a:lnTo>
                  <a:lnTo>
                    <a:pt x="43" y="73"/>
                  </a:lnTo>
                  <a:lnTo>
                    <a:pt x="43" y="80"/>
                  </a:lnTo>
                  <a:lnTo>
                    <a:pt x="41" y="89"/>
                  </a:lnTo>
                  <a:lnTo>
                    <a:pt x="41" y="97"/>
                  </a:lnTo>
                  <a:lnTo>
                    <a:pt x="41" y="104"/>
                  </a:lnTo>
                  <a:lnTo>
                    <a:pt x="43" y="108"/>
                  </a:lnTo>
                  <a:lnTo>
                    <a:pt x="3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45"/>
            <p:cNvSpPr>
              <a:spLocks/>
            </p:cNvSpPr>
            <p:nvPr/>
          </p:nvSpPr>
          <p:spPr bwMode="auto">
            <a:xfrm>
              <a:off x="4891" y="1795"/>
              <a:ext cx="73" cy="23"/>
            </a:xfrm>
            <a:custGeom>
              <a:avLst/>
              <a:gdLst>
                <a:gd name="T0" fmla="*/ 6 w 145"/>
                <a:gd name="T1" fmla="*/ 9 h 46"/>
                <a:gd name="T2" fmla="*/ 6 w 145"/>
                <a:gd name="T3" fmla="*/ 9 h 46"/>
                <a:gd name="T4" fmla="*/ 8 w 145"/>
                <a:gd name="T5" fmla="*/ 9 h 46"/>
                <a:gd name="T6" fmla="*/ 11 w 145"/>
                <a:gd name="T7" fmla="*/ 9 h 46"/>
                <a:gd name="T8" fmla="*/ 14 w 145"/>
                <a:gd name="T9" fmla="*/ 9 h 46"/>
                <a:gd name="T10" fmla="*/ 17 w 145"/>
                <a:gd name="T11" fmla="*/ 10 h 46"/>
                <a:gd name="T12" fmla="*/ 20 w 145"/>
                <a:gd name="T13" fmla="*/ 11 h 46"/>
                <a:gd name="T14" fmla="*/ 23 w 145"/>
                <a:gd name="T15" fmla="*/ 11 h 46"/>
                <a:gd name="T16" fmla="*/ 26 w 145"/>
                <a:gd name="T17" fmla="*/ 12 h 46"/>
                <a:gd name="T18" fmla="*/ 37 w 145"/>
                <a:gd name="T19" fmla="*/ 6 h 46"/>
                <a:gd name="T20" fmla="*/ 0 w 145"/>
                <a:gd name="T21" fmla="*/ 0 h 46"/>
                <a:gd name="T22" fmla="*/ 6 w 145"/>
                <a:gd name="T23" fmla="*/ 9 h 46"/>
                <a:gd name="T24" fmla="*/ 6 w 145"/>
                <a:gd name="T25" fmla="*/ 9 h 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46">
                  <a:moveTo>
                    <a:pt x="24" y="33"/>
                  </a:moveTo>
                  <a:lnTo>
                    <a:pt x="24" y="33"/>
                  </a:lnTo>
                  <a:lnTo>
                    <a:pt x="31" y="33"/>
                  </a:lnTo>
                  <a:lnTo>
                    <a:pt x="41" y="34"/>
                  </a:lnTo>
                  <a:lnTo>
                    <a:pt x="55" y="36"/>
                  </a:lnTo>
                  <a:lnTo>
                    <a:pt x="67" y="38"/>
                  </a:lnTo>
                  <a:lnTo>
                    <a:pt x="79" y="41"/>
                  </a:lnTo>
                  <a:lnTo>
                    <a:pt x="89" y="43"/>
                  </a:lnTo>
                  <a:lnTo>
                    <a:pt x="101" y="46"/>
                  </a:lnTo>
                  <a:lnTo>
                    <a:pt x="145" y="22"/>
                  </a:lnTo>
                  <a:lnTo>
                    <a:pt x="0" y="0"/>
                  </a:lnTo>
                  <a:lnTo>
                    <a:pt x="24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46"/>
            <p:cNvSpPr>
              <a:spLocks/>
            </p:cNvSpPr>
            <p:nvPr/>
          </p:nvSpPr>
          <p:spPr bwMode="auto">
            <a:xfrm>
              <a:off x="4245" y="761"/>
              <a:ext cx="210" cy="375"/>
            </a:xfrm>
            <a:custGeom>
              <a:avLst/>
              <a:gdLst>
                <a:gd name="T0" fmla="*/ 30 w 418"/>
                <a:gd name="T1" fmla="*/ 184 h 749"/>
                <a:gd name="T2" fmla="*/ 24 w 418"/>
                <a:gd name="T3" fmla="*/ 177 h 749"/>
                <a:gd name="T4" fmla="*/ 17 w 418"/>
                <a:gd name="T5" fmla="*/ 168 h 749"/>
                <a:gd name="T6" fmla="*/ 10 w 418"/>
                <a:gd name="T7" fmla="*/ 157 h 749"/>
                <a:gd name="T8" fmla="*/ 5 w 418"/>
                <a:gd name="T9" fmla="*/ 147 h 749"/>
                <a:gd name="T10" fmla="*/ 1 w 418"/>
                <a:gd name="T11" fmla="*/ 136 h 749"/>
                <a:gd name="T12" fmla="*/ 0 w 418"/>
                <a:gd name="T13" fmla="*/ 126 h 749"/>
                <a:gd name="T14" fmla="*/ 2 w 418"/>
                <a:gd name="T15" fmla="*/ 116 h 749"/>
                <a:gd name="T16" fmla="*/ 6 w 418"/>
                <a:gd name="T17" fmla="*/ 108 h 749"/>
                <a:gd name="T18" fmla="*/ 12 w 418"/>
                <a:gd name="T19" fmla="*/ 101 h 749"/>
                <a:gd name="T20" fmla="*/ 20 w 418"/>
                <a:gd name="T21" fmla="*/ 96 h 749"/>
                <a:gd name="T22" fmla="*/ 29 w 418"/>
                <a:gd name="T23" fmla="*/ 90 h 749"/>
                <a:gd name="T24" fmla="*/ 39 w 418"/>
                <a:gd name="T25" fmla="*/ 84 h 749"/>
                <a:gd name="T26" fmla="*/ 49 w 418"/>
                <a:gd name="T27" fmla="*/ 77 h 749"/>
                <a:gd name="T28" fmla="*/ 61 w 418"/>
                <a:gd name="T29" fmla="*/ 69 h 749"/>
                <a:gd name="T30" fmla="*/ 70 w 418"/>
                <a:gd name="T31" fmla="*/ 60 h 749"/>
                <a:gd name="T32" fmla="*/ 75 w 418"/>
                <a:gd name="T33" fmla="*/ 53 h 749"/>
                <a:gd name="T34" fmla="*/ 80 w 418"/>
                <a:gd name="T35" fmla="*/ 45 h 749"/>
                <a:gd name="T36" fmla="*/ 85 w 418"/>
                <a:gd name="T37" fmla="*/ 37 h 749"/>
                <a:gd name="T38" fmla="*/ 89 w 418"/>
                <a:gd name="T39" fmla="*/ 30 h 749"/>
                <a:gd name="T40" fmla="*/ 94 w 418"/>
                <a:gd name="T41" fmla="*/ 23 h 749"/>
                <a:gd name="T42" fmla="*/ 97 w 418"/>
                <a:gd name="T43" fmla="*/ 15 h 749"/>
                <a:gd name="T44" fmla="*/ 102 w 418"/>
                <a:gd name="T45" fmla="*/ 6 h 749"/>
                <a:gd name="T46" fmla="*/ 105 w 418"/>
                <a:gd name="T47" fmla="*/ 0 h 749"/>
                <a:gd name="T48" fmla="*/ 105 w 418"/>
                <a:gd name="T49" fmla="*/ 2 h 749"/>
                <a:gd name="T50" fmla="*/ 104 w 418"/>
                <a:gd name="T51" fmla="*/ 11 h 749"/>
                <a:gd name="T52" fmla="*/ 103 w 418"/>
                <a:gd name="T53" fmla="*/ 20 h 749"/>
                <a:gd name="T54" fmla="*/ 103 w 418"/>
                <a:gd name="T55" fmla="*/ 27 h 749"/>
                <a:gd name="T56" fmla="*/ 102 w 418"/>
                <a:gd name="T57" fmla="*/ 36 h 749"/>
                <a:gd name="T58" fmla="*/ 100 w 418"/>
                <a:gd name="T59" fmla="*/ 45 h 749"/>
                <a:gd name="T60" fmla="*/ 98 w 418"/>
                <a:gd name="T61" fmla="*/ 53 h 749"/>
                <a:gd name="T62" fmla="*/ 96 w 418"/>
                <a:gd name="T63" fmla="*/ 61 h 749"/>
                <a:gd name="T64" fmla="*/ 94 w 418"/>
                <a:gd name="T65" fmla="*/ 69 h 749"/>
                <a:gd name="T66" fmla="*/ 91 w 418"/>
                <a:gd name="T67" fmla="*/ 75 h 749"/>
                <a:gd name="T68" fmla="*/ 86 w 418"/>
                <a:gd name="T69" fmla="*/ 84 h 749"/>
                <a:gd name="T70" fmla="*/ 79 w 418"/>
                <a:gd name="T71" fmla="*/ 92 h 749"/>
                <a:gd name="T72" fmla="*/ 72 w 418"/>
                <a:gd name="T73" fmla="*/ 98 h 749"/>
                <a:gd name="T74" fmla="*/ 64 w 418"/>
                <a:gd name="T75" fmla="*/ 104 h 749"/>
                <a:gd name="T76" fmla="*/ 55 w 418"/>
                <a:gd name="T77" fmla="*/ 114 h 749"/>
                <a:gd name="T78" fmla="*/ 53 w 418"/>
                <a:gd name="T79" fmla="*/ 120 h 749"/>
                <a:gd name="T80" fmla="*/ 53 w 418"/>
                <a:gd name="T81" fmla="*/ 126 h 749"/>
                <a:gd name="T82" fmla="*/ 54 w 418"/>
                <a:gd name="T83" fmla="*/ 133 h 749"/>
                <a:gd name="T84" fmla="*/ 57 w 418"/>
                <a:gd name="T85" fmla="*/ 142 h 749"/>
                <a:gd name="T86" fmla="*/ 61 w 418"/>
                <a:gd name="T87" fmla="*/ 151 h 749"/>
                <a:gd name="T88" fmla="*/ 64 w 418"/>
                <a:gd name="T89" fmla="*/ 161 h 749"/>
                <a:gd name="T90" fmla="*/ 67 w 418"/>
                <a:gd name="T91" fmla="*/ 170 h 749"/>
                <a:gd name="T92" fmla="*/ 71 w 418"/>
                <a:gd name="T93" fmla="*/ 177 h 749"/>
                <a:gd name="T94" fmla="*/ 33 w 418"/>
                <a:gd name="T95" fmla="*/ 188 h 74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18" h="749">
                  <a:moveTo>
                    <a:pt x="132" y="749"/>
                  </a:moveTo>
                  <a:lnTo>
                    <a:pt x="128" y="746"/>
                  </a:lnTo>
                  <a:lnTo>
                    <a:pt x="118" y="734"/>
                  </a:lnTo>
                  <a:lnTo>
                    <a:pt x="111" y="725"/>
                  </a:lnTo>
                  <a:lnTo>
                    <a:pt x="103" y="717"/>
                  </a:lnTo>
                  <a:lnTo>
                    <a:pt x="94" y="706"/>
                  </a:lnTo>
                  <a:lnTo>
                    <a:pt x="86" y="698"/>
                  </a:lnTo>
                  <a:lnTo>
                    <a:pt x="75" y="682"/>
                  </a:lnTo>
                  <a:lnTo>
                    <a:pt x="65" y="670"/>
                  </a:lnTo>
                  <a:lnTo>
                    <a:pt x="55" y="657"/>
                  </a:lnTo>
                  <a:lnTo>
                    <a:pt x="46" y="643"/>
                  </a:lnTo>
                  <a:lnTo>
                    <a:pt x="38" y="627"/>
                  </a:lnTo>
                  <a:lnTo>
                    <a:pt x="29" y="614"/>
                  </a:lnTo>
                  <a:lnTo>
                    <a:pt x="20" y="600"/>
                  </a:lnTo>
                  <a:lnTo>
                    <a:pt x="17" y="586"/>
                  </a:lnTo>
                  <a:lnTo>
                    <a:pt x="10" y="571"/>
                  </a:lnTo>
                  <a:lnTo>
                    <a:pt x="5" y="556"/>
                  </a:lnTo>
                  <a:lnTo>
                    <a:pt x="3" y="542"/>
                  </a:lnTo>
                  <a:lnTo>
                    <a:pt x="2" y="528"/>
                  </a:lnTo>
                  <a:lnTo>
                    <a:pt x="0" y="514"/>
                  </a:lnTo>
                  <a:lnTo>
                    <a:pt x="0" y="501"/>
                  </a:lnTo>
                  <a:lnTo>
                    <a:pt x="2" y="489"/>
                  </a:lnTo>
                  <a:lnTo>
                    <a:pt x="5" y="477"/>
                  </a:lnTo>
                  <a:lnTo>
                    <a:pt x="5" y="463"/>
                  </a:lnTo>
                  <a:lnTo>
                    <a:pt x="10" y="453"/>
                  </a:lnTo>
                  <a:lnTo>
                    <a:pt x="15" y="442"/>
                  </a:lnTo>
                  <a:lnTo>
                    <a:pt x="22" y="432"/>
                  </a:lnTo>
                  <a:lnTo>
                    <a:pt x="29" y="422"/>
                  </a:lnTo>
                  <a:lnTo>
                    <a:pt x="38" y="413"/>
                  </a:lnTo>
                  <a:lnTo>
                    <a:pt x="48" y="403"/>
                  </a:lnTo>
                  <a:lnTo>
                    <a:pt x="58" y="398"/>
                  </a:lnTo>
                  <a:lnTo>
                    <a:pt x="67" y="388"/>
                  </a:lnTo>
                  <a:lnTo>
                    <a:pt x="79" y="381"/>
                  </a:lnTo>
                  <a:lnTo>
                    <a:pt x="89" y="372"/>
                  </a:lnTo>
                  <a:lnTo>
                    <a:pt x="101" y="367"/>
                  </a:lnTo>
                  <a:lnTo>
                    <a:pt x="113" y="358"/>
                  </a:lnTo>
                  <a:lnTo>
                    <a:pt x="127" y="352"/>
                  </a:lnTo>
                  <a:lnTo>
                    <a:pt x="140" y="343"/>
                  </a:lnTo>
                  <a:lnTo>
                    <a:pt x="154" y="336"/>
                  </a:lnTo>
                  <a:lnTo>
                    <a:pt x="168" y="328"/>
                  </a:lnTo>
                  <a:lnTo>
                    <a:pt x="182" y="319"/>
                  </a:lnTo>
                  <a:lnTo>
                    <a:pt x="195" y="307"/>
                  </a:lnTo>
                  <a:lnTo>
                    <a:pt x="211" y="298"/>
                  </a:lnTo>
                  <a:lnTo>
                    <a:pt x="224" y="286"/>
                  </a:lnTo>
                  <a:lnTo>
                    <a:pt x="240" y="273"/>
                  </a:lnTo>
                  <a:lnTo>
                    <a:pt x="255" y="259"/>
                  </a:lnTo>
                  <a:lnTo>
                    <a:pt x="271" y="245"/>
                  </a:lnTo>
                  <a:lnTo>
                    <a:pt x="278" y="237"/>
                  </a:lnTo>
                  <a:lnTo>
                    <a:pt x="284" y="226"/>
                  </a:lnTo>
                  <a:lnTo>
                    <a:pt x="290" y="218"/>
                  </a:lnTo>
                  <a:lnTo>
                    <a:pt x="298" y="211"/>
                  </a:lnTo>
                  <a:lnTo>
                    <a:pt x="303" y="199"/>
                  </a:lnTo>
                  <a:lnTo>
                    <a:pt x="312" y="190"/>
                  </a:lnTo>
                  <a:lnTo>
                    <a:pt x="317" y="178"/>
                  </a:lnTo>
                  <a:lnTo>
                    <a:pt x="326" y="170"/>
                  </a:lnTo>
                  <a:lnTo>
                    <a:pt x="331" y="160"/>
                  </a:lnTo>
                  <a:lnTo>
                    <a:pt x="338" y="148"/>
                  </a:lnTo>
                  <a:lnTo>
                    <a:pt x="343" y="137"/>
                  </a:lnTo>
                  <a:lnTo>
                    <a:pt x="350" y="129"/>
                  </a:lnTo>
                  <a:lnTo>
                    <a:pt x="355" y="117"/>
                  </a:lnTo>
                  <a:lnTo>
                    <a:pt x="362" y="108"/>
                  </a:lnTo>
                  <a:lnTo>
                    <a:pt x="367" y="98"/>
                  </a:lnTo>
                  <a:lnTo>
                    <a:pt x="374" y="89"/>
                  </a:lnTo>
                  <a:lnTo>
                    <a:pt x="377" y="79"/>
                  </a:lnTo>
                  <a:lnTo>
                    <a:pt x="380" y="69"/>
                  </a:lnTo>
                  <a:lnTo>
                    <a:pt x="386" y="60"/>
                  </a:lnTo>
                  <a:lnTo>
                    <a:pt x="391" y="52"/>
                  </a:lnTo>
                  <a:lnTo>
                    <a:pt x="396" y="36"/>
                  </a:lnTo>
                  <a:lnTo>
                    <a:pt x="404" y="24"/>
                  </a:lnTo>
                  <a:lnTo>
                    <a:pt x="410" y="14"/>
                  </a:lnTo>
                  <a:lnTo>
                    <a:pt x="413" y="5"/>
                  </a:lnTo>
                  <a:lnTo>
                    <a:pt x="416" y="0"/>
                  </a:lnTo>
                  <a:lnTo>
                    <a:pt x="418" y="0"/>
                  </a:lnTo>
                  <a:lnTo>
                    <a:pt x="416" y="0"/>
                  </a:lnTo>
                  <a:lnTo>
                    <a:pt x="416" y="5"/>
                  </a:lnTo>
                  <a:lnTo>
                    <a:pt x="416" y="16"/>
                  </a:lnTo>
                  <a:lnTo>
                    <a:pt x="416" y="28"/>
                  </a:lnTo>
                  <a:lnTo>
                    <a:pt x="415" y="41"/>
                  </a:lnTo>
                  <a:lnTo>
                    <a:pt x="413" y="59"/>
                  </a:lnTo>
                  <a:lnTo>
                    <a:pt x="411" y="69"/>
                  </a:lnTo>
                  <a:lnTo>
                    <a:pt x="411" y="77"/>
                  </a:lnTo>
                  <a:lnTo>
                    <a:pt x="411" y="88"/>
                  </a:lnTo>
                  <a:lnTo>
                    <a:pt x="411" y="98"/>
                  </a:lnTo>
                  <a:lnTo>
                    <a:pt x="408" y="108"/>
                  </a:lnTo>
                  <a:lnTo>
                    <a:pt x="408" y="118"/>
                  </a:lnTo>
                  <a:lnTo>
                    <a:pt x="404" y="130"/>
                  </a:lnTo>
                  <a:lnTo>
                    <a:pt x="404" y="142"/>
                  </a:lnTo>
                  <a:lnTo>
                    <a:pt x="401" y="153"/>
                  </a:lnTo>
                  <a:lnTo>
                    <a:pt x="399" y="165"/>
                  </a:lnTo>
                  <a:lnTo>
                    <a:pt x="398" y="177"/>
                  </a:lnTo>
                  <a:lnTo>
                    <a:pt x="396" y="189"/>
                  </a:lnTo>
                  <a:lnTo>
                    <a:pt x="394" y="199"/>
                  </a:lnTo>
                  <a:lnTo>
                    <a:pt x="391" y="211"/>
                  </a:lnTo>
                  <a:lnTo>
                    <a:pt x="387" y="221"/>
                  </a:lnTo>
                  <a:lnTo>
                    <a:pt x="386" y="233"/>
                  </a:lnTo>
                  <a:lnTo>
                    <a:pt x="382" y="242"/>
                  </a:lnTo>
                  <a:lnTo>
                    <a:pt x="380" y="254"/>
                  </a:lnTo>
                  <a:lnTo>
                    <a:pt x="377" y="264"/>
                  </a:lnTo>
                  <a:lnTo>
                    <a:pt x="375" y="274"/>
                  </a:lnTo>
                  <a:lnTo>
                    <a:pt x="370" y="283"/>
                  </a:lnTo>
                  <a:lnTo>
                    <a:pt x="367" y="292"/>
                  </a:lnTo>
                  <a:lnTo>
                    <a:pt x="363" y="300"/>
                  </a:lnTo>
                  <a:lnTo>
                    <a:pt x="360" y="307"/>
                  </a:lnTo>
                  <a:lnTo>
                    <a:pt x="350" y="321"/>
                  </a:lnTo>
                  <a:lnTo>
                    <a:pt x="343" y="334"/>
                  </a:lnTo>
                  <a:lnTo>
                    <a:pt x="332" y="346"/>
                  </a:lnTo>
                  <a:lnTo>
                    <a:pt x="324" y="357"/>
                  </a:lnTo>
                  <a:lnTo>
                    <a:pt x="315" y="367"/>
                  </a:lnTo>
                  <a:lnTo>
                    <a:pt x="305" y="376"/>
                  </a:lnTo>
                  <a:lnTo>
                    <a:pt x="296" y="382"/>
                  </a:lnTo>
                  <a:lnTo>
                    <a:pt x="286" y="389"/>
                  </a:lnTo>
                  <a:lnTo>
                    <a:pt x="278" y="396"/>
                  </a:lnTo>
                  <a:lnTo>
                    <a:pt x="269" y="403"/>
                  </a:lnTo>
                  <a:lnTo>
                    <a:pt x="254" y="413"/>
                  </a:lnTo>
                  <a:lnTo>
                    <a:pt x="240" y="429"/>
                  </a:lnTo>
                  <a:lnTo>
                    <a:pt x="226" y="439"/>
                  </a:lnTo>
                  <a:lnTo>
                    <a:pt x="219" y="453"/>
                  </a:lnTo>
                  <a:lnTo>
                    <a:pt x="214" y="460"/>
                  </a:lnTo>
                  <a:lnTo>
                    <a:pt x="212" y="466"/>
                  </a:lnTo>
                  <a:lnTo>
                    <a:pt x="211" y="477"/>
                  </a:lnTo>
                  <a:lnTo>
                    <a:pt x="211" y="485"/>
                  </a:lnTo>
                  <a:lnTo>
                    <a:pt x="209" y="494"/>
                  </a:lnTo>
                  <a:lnTo>
                    <a:pt x="209" y="502"/>
                  </a:lnTo>
                  <a:lnTo>
                    <a:pt x="211" y="511"/>
                  </a:lnTo>
                  <a:lnTo>
                    <a:pt x="214" y="523"/>
                  </a:lnTo>
                  <a:lnTo>
                    <a:pt x="214" y="532"/>
                  </a:lnTo>
                  <a:lnTo>
                    <a:pt x="218" y="542"/>
                  </a:lnTo>
                  <a:lnTo>
                    <a:pt x="223" y="554"/>
                  </a:lnTo>
                  <a:lnTo>
                    <a:pt x="226" y="568"/>
                  </a:lnTo>
                  <a:lnTo>
                    <a:pt x="230" y="578"/>
                  </a:lnTo>
                  <a:lnTo>
                    <a:pt x="235" y="592"/>
                  </a:lnTo>
                  <a:lnTo>
                    <a:pt x="240" y="603"/>
                  </a:lnTo>
                  <a:lnTo>
                    <a:pt x="243" y="619"/>
                  </a:lnTo>
                  <a:lnTo>
                    <a:pt x="248" y="631"/>
                  </a:lnTo>
                  <a:lnTo>
                    <a:pt x="254" y="643"/>
                  </a:lnTo>
                  <a:lnTo>
                    <a:pt x="257" y="655"/>
                  </a:lnTo>
                  <a:lnTo>
                    <a:pt x="264" y="669"/>
                  </a:lnTo>
                  <a:lnTo>
                    <a:pt x="267" y="679"/>
                  </a:lnTo>
                  <a:lnTo>
                    <a:pt x="271" y="689"/>
                  </a:lnTo>
                  <a:lnTo>
                    <a:pt x="276" y="698"/>
                  </a:lnTo>
                  <a:lnTo>
                    <a:pt x="281" y="708"/>
                  </a:lnTo>
                  <a:lnTo>
                    <a:pt x="286" y="718"/>
                  </a:lnTo>
                  <a:lnTo>
                    <a:pt x="288" y="723"/>
                  </a:lnTo>
                  <a:lnTo>
                    <a:pt x="132" y="749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47"/>
            <p:cNvSpPr>
              <a:spLocks/>
            </p:cNvSpPr>
            <p:nvPr/>
          </p:nvSpPr>
          <p:spPr bwMode="auto">
            <a:xfrm>
              <a:off x="4431" y="739"/>
              <a:ext cx="273" cy="458"/>
            </a:xfrm>
            <a:custGeom>
              <a:avLst/>
              <a:gdLst>
                <a:gd name="T0" fmla="*/ 4 w 545"/>
                <a:gd name="T1" fmla="*/ 221 h 917"/>
                <a:gd name="T2" fmla="*/ 1 w 545"/>
                <a:gd name="T3" fmla="*/ 210 h 917"/>
                <a:gd name="T4" fmla="*/ 0 w 545"/>
                <a:gd name="T5" fmla="*/ 196 h 917"/>
                <a:gd name="T6" fmla="*/ 4 w 545"/>
                <a:gd name="T7" fmla="*/ 183 h 917"/>
                <a:gd name="T8" fmla="*/ 13 w 545"/>
                <a:gd name="T9" fmla="*/ 173 h 917"/>
                <a:gd name="T10" fmla="*/ 26 w 545"/>
                <a:gd name="T11" fmla="*/ 165 h 917"/>
                <a:gd name="T12" fmla="*/ 41 w 545"/>
                <a:gd name="T13" fmla="*/ 158 h 917"/>
                <a:gd name="T14" fmla="*/ 56 w 545"/>
                <a:gd name="T15" fmla="*/ 150 h 917"/>
                <a:gd name="T16" fmla="*/ 68 w 545"/>
                <a:gd name="T17" fmla="*/ 141 h 917"/>
                <a:gd name="T18" fmla="*/ 80 w 545"/>
                <a:gd name="T19" fmla="*/ 130 h 917"/>
                <a:gd name="T20" fmla="*/ 89 w 545"/>
                <a:gd name="T21" fmla="*/ 118 h 917"/>
                <a:gd name="T22" fmla="*/ 98 w 545"/>
                <a:gd name="T23" fmla="*/ 108 h 917"/>
                <a:gd name="T24" fmla="*/ 103 w 545"/>
                <a:gd name="T25" fmla="*/ 97 h 917"/>
                <a:gd name="T26" fmla="*/ 106 w 545"/>
                <a:gd name="T27" fmla="*/ 87 h 917"/>
                <a:gd name="T28" fmla="*/ 107 w 545"/>
                <a:gd name="T29" fmla="*/ 77 h 917"/>
                <a:gd name="T30" fmla="*/ 104 w 545"/>
                <a:gd name="T31" fmla="*/ 67 h 917"/>
                <a:gd name="T32" fmla="*/ 97 w 545"/>
                <a:gd name="T33" fmla="*/ 57 h 917"/>
                <a:gd name="T34" fmla="*/ 88 w 545"/>
                <a:gd name="T35" fmla="*/ 47 h 917"/>
                <a:gd name="T36" fmla="*/ 78 w 545"/>
                <a:gd name="T37" fmla="*/ 36 h 917"/>
                <a:gd name="T38" fmla="*/ 67 w 545"/>
                <a:gd name="T39" fmla="*/ 25 h 917"/>
                <a:gd name="T40" fmla="*/ 57 w 545"/>
                <a:gd name="T41" fmla="*/ 15 h 917"/>
                <a:gd name="T42" fmla="*/ 49 w 545"/>
                <a:gd name="T43" fmla="*/ 6 h 917"/>
                <a:gd name="T44" fmla="*/ 43 w 545"/>
                <a:gd name="T45" fmla="*/ 0 h 917"/>
                <a:gd name="T46" fmla="*/ 47 w 545"/>
                <a:gd name="T47" fmla="*/ 1 h 917"/>
                <a:gd name="T48" fmla="*/ 60 w 545"/>
                <a:gd name="T49" fmla="*/ 6 h 917"/>
                <a:gd name="T50" fmla="*/ 76 w 545"/>
                <a:gd name="T51" fmla="*/ 12 h 917"/>
                <a:gd name="T52" fmla="*/ 92 w 545"/>
                <a:gd name="T53" fmla="*/ 20 h 917"/>
                <a:gd name="T54" fmla="*/ 104 w 545"/>
                <a:gd name="T55" fmla="*/ 28 h 917"/>
                <a:gd name="T56" fmla="*/ 114 w 545"/>
                <a:gd name="T57" fmla="*/ 36 h 917"/>
                <a:gd name="T58" fmla="*/ 122 w 545"/>
                <a:gd name="T59" fmla="*/ 46 h 917"/>
                <a:gd name="T60" fmla="*/ 130 w 545"/>
                <a:gd name="T61" fmla="*/ 59 h 917"/>
                <a:gd name="T62" fmla="*/ 134 w 545"/>
                <a:gd name="T63" fmla="*/ 73 h 917"/>
                <a:gd name="T64" fmla="*/ 137 w 545"/>
                <a:gd name="T65" fmla="*/ 87 h 917"/>
                <a:gd name="T66" fmla="*/ 136 w 545"/>
                <a:gd name="T67" fmla="*/ 101 h 917"/>
                <a:gd name="T68" fmla="*/ 133 w 545"/>
                <a:gd name="T69" fmla="*/ 115 h 917"/>
                <a:gd name="T70" fmla="*/ 129 w 545"/>
                <a:gd name="T71" fmla="*/ 128 h 917"/>
                <a:gd name="T72" fmla="*/ 125 w 545"/>
                <a:gd name="T73" fmla="*/ 139 h 917"/>
                <a:gd name="T74" fmla="*/ 117 w 545"/>
                <a:gd name="T75" fmla="*/ 150 h 917"/>
                <a:gd name="T76" fmla="*/ 104 w 545"/>
                <a:gd name="T77" fmla="*/ 160 h 917"/>
                <a:gd name="T78" fmla="*/ 96 w 545"/>
                <a:gd name="T79" fmla="*/ 164 h 917"/>
                <a:gd name="T80" fmla="*/ 83 w 545"/>
                <a:gd name="T81" fmla="*/ 168 h 917"/>
                <a:gd name="T82" fmla="*/ 71 w 545"/>
                <a:gd name="T83" fmla="*/ 172 h 917"/>
                <a:gd name="T84" fmla="*/ 62 w 545"/>
                <a:gd name="T85" fmla="*/ 179 h 917"/>
                <a:gd name="T86" fmla="*/ 53 w 545"/>
                <a:gd name="T87" fmla="*/ 189 h 917"/>
                <a:gd name="T88" fmla="*/ 49 w 545"/>
                <a:gd name="T89" fmla="*/ 198 h 917"/>
                <a:gd name="T90" fmla="*/ 46 w 545"/>
                <a:gd name="T91" fmla="*/ 208 h 917"/>
                <a:gd name="T92" fmla="*/ 45 w 545"/>
                <a:gd name="T93" fmla="*/ 220 h 917"/>
                <a:gd name="T94" fmla="*/ 7 w 545"/>
                <a:gd name="T95" fmla="*/ 229 h 9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45" h="917">
                  <a:moveTo>
                    <a:pt x="26" y="917"/>
                  </a:moveTo>
                  <a:lnTo>
                    <a:pt x="22" y="910"/>
                  </a:lnTo>
                  <a:lnTo>
                    <a:pt x="19" y="898"/>
                  </a:lnTo>
                  <a:lnTo>
                    <a:pt x="14" y="887"/>
                  </a:lnTo>
                  <a:lnTo>
                    <a:pt x="10" y="879"/>
                  </a:lnTo>
                  <a:lnTo>
                    <a:pt x="8" y="867"/>
                  </a:lnTo>
                  <a:lnTo>
                    <a:pt x="7" y="855"/>
                  </a:lnTo>
                  <a:lnTo>
                    <a:pt x="3" y="841"/>
                  </a:lnTo>
                  <a:lnTo>
                    <a:pt x="2" y="827"/>
                  </a:lnTo>
                  <a:lnTo>
                    <a:pt x="0" y="814"/>
                  </a:lnTo>
                  <a:lnTo>
                    <a:pt x="0" y="800"/>
                  </a:lnTo>
                  <a:lnTo>
                    <a:pt x="0" y="786"/>
                  </a:lnTo>
                  <a:lnTo>
                    <a:pt x="2" y="773"/>
                  </a:lnTo>
                  <a:lnTo>
                    <a:pt x="5" y="759"/>
                  </a:lnTo>
                  <a:lnTo>
                    <a:pt x="10" y="749"/>
                  </a:lnTo>
                  <a:lnTo>
                    <a:pt x="15" y="735"/>
                  </a:lnTo>
                  <a:lnTo>
                    <a:pt x="22" y="725"/>
                  </a:lnTo>
                  <a:lnTo>
                    <a:pt x="29" y="714"/>
                  </a:lnTo>
                  <a:lnTo>
                    <a:pt x="39" y="706"/>
                  </a:lnTo>
                  <a:lnTo>
                    <a:pt x="50" y="695"/>
                  </a:lnTo>
                  <a:lnTo>
                    <a:pt x="62" y="687"/>
                  </a:lnTo>
                  <a:lnTo>
                    <a:pt x="74" y="678"/>
                  </a:lnTo>
                  <a:lnTo>
                    <a:pt x="87" y="671"/>
                  </a:lnTo>
                  <a:lnTo>
                    <a:pt x="101" y="663"/>
                  </a:lnTo>
                  <a:lnTo>
                    <a:pt x="116" y="656"/>
                  </a:lnTo>
                  <a:lnTo>
                    <a:pt x="132" y="647"/>
                  </a:lnTo>
                  <a:lnTo>
                    <a:pt x="147" y="641"/>
                  </a:lnTo>
                  <a:lnTo>
                    <a:pt x="161" y="632"/>
                  </a:lnTo>
                  <a:lnTo>
                    <a:pt x="178" y="625"/>
                  </a:lnTo>
                  <a:lnTo>
                    <a:pt x="192" y="617"/>
                  </a:lnTo>
                  <a:lnTo>
                    <a:pt x="209" y="612"/>
                  </a:lnTo>
                  <a:lnTo>
                    <a:pt x="221" y="601"/>
                  </a:lnTo>
                  <a:lnTo>
                    <a:pt x="235" y="593"/>
                  </a:lnTo>
                  <a:lnTo>
                    <a:pt x="248" y="584"/>
                  </a:lnTo>
                  <a:lnTo>
                    <a:pt x="262" y="574"/>
                  </a:lnTo>
                  <a:lnTo>
                    <a:pt x="272" y="564"/>
                  </a:lnTo>
                  <a:lnTo>
                    <a:pt x="286" y="553"/>
                  </a:lnTo>
                  <a:lnTo>
                    <a:pt x="296" y="541"/>
                  </a:lnTo>
                  <a:lnTo>
                    <a:pt x="308" y="533"/>
                  </a:lnTo>
                  <a:lnTo>
                    <a:pt x="319" y="521"/>
                  </a:lnTo>
                  <a:lnTo>
                    <a:pt x="329" y="509"/>
                  </a:lnTo>
                  <a:lnTo>
                    <a:pt x="338" y="498"/>
                  </a:lnTo>
                  <a:lnTo>
                    <a:pt x="350" y="488"/>
                  </a:lnTo>
                  <a:lnTo>
                    <a:pt x="356" y="474"/>
                  </a:lnTo>
                  <a:lnTo>
                    <a:pt x="367" y="466"/>
                  </a:lnTo>
                  <a:lnTo>
                    <a:pt x="374" y="454"/>
                  </a:lnTo>
                  <a:lnTo>
                    <a:pt x="382" y="444"/>
                  </a:lnTo>
                  <a:lnTo>
                    <a:pt x="389" y="432"/>
                  </a:lnTo>
                  <a:lnTo>
                    <a:pt x="396" y="421"/>
                  </a:lnTo>
                  <a:lnTo>
                    <a:pt x="399" y="409"/>
                  </a:lnTo>
                  <a:lnTo>
                    <a:pt x="406" y="399"/>
                  </a:lnTo>
                  <a:lnTo>
                    <a:pt x="410" y="389"/>
                  </a:lnTo>
                  <a:lnTo>
                    <a:pt x="413" y="378"/>
                  </a:lnTo>
                  <a:lnTo>
                    <a:pt x="416" y="368"/>
                  </a:lnTo>
                  <a:lnTo>
                    <a:pt x="422" y="360"/>
                  </a:lnTo>
                  <a:lnTo>
                    <a:pt x="423" y="348"/>
                  </a:lnTo>
                  <a:lnTo>
                    <a:pt x="425" y="337"/>
                  </a:lnTo>
                  <a:lnTo>
                    <a:pt x="425" y="329"/>
                  </a:lnTo>
                  <a:lnTo>
                    <a:pt x="427" y="318"/>
                  </a:lnTo>
                  <a:lnTo>
                    <a:pt x="425" y="308"/>
                  </a:lnTo>
                  <a:lnTo>
                    <a:pt x="423" y="300"/>
                  </a:lnTo>
                  <a:lnTo>
                    <a:pt x="420" y="289"/>
                  </a:lnTo>
                  <a:lnTo>
                    <a:pt x="418" y="281"/>
                  </a:lnTo>
                  <a:lnTo>
                    <a:pt x="413" y="269"/>
                  </a:lnTo>
                  <a:lnTo>
                    <a:pt x="408" y="258"/>
                  </a:lnTo>
                  <a:lnTo>
                    <a:pt x="399" y="248"/>
                  </a:lnTo>
                  <a:lnTo>
                    <a:pt x="394" y="238"/>
                  </a:lnTo>
                  <a:lnTo>
                    <a:pt x="386" y="228"/>
                  </a:lnTo>
                  <a:lnTo>
                    <a:pt x="379" y="219"/>
                  </a:lnTo>
                  <a:lnTo>
                    <a:pt x="368" y="207"/>
                  </a:lnTo>
                  <a:lnTo>
                    <a:pt x="362" y="198"/>
                  </a:lnTo>
                  <a:lnTo>
                    <a:pt x="350" y="188"/>
                  </a:lnTo>
                  <a:lnTo>
                    <a:pt x="341" y="176"/>
                  </a:lnTo>
                  <a:lnTo>
                    <a:pt x="331" y="166"/>
                  </a:lnTo>
                  <a:lnTo>
                    <a:pt x="320" y="157"/>
                  </a:lnTo>
                  <a:lnTo>
                    <a:pt x="310" y="145"/>
                  </a:lnTo>
                  <a:lnTo>
                    <a:pt x="300" y="135"/>
                  </a:lnTo>
                  <a:lnTo>
                    <a:pt x="288" y="125"/>
                  </a:lnTo>
                  <a:lnTo>
                    <a:pt x="279" y="115"/>
                  </a:lnTo>
                  <a:lnTo>
                    <a:pt x="267" y="103"/>
                  </a:lnTo>
                  <a:lnTo>
                    <a:pt x="257" y="94"/>
                  </a:lnTo>
                  <a:lnTo>
                    <a:pt x="245" y="82"/>
                  </a:lnTo>
                  <a:lnTo>
                    <a:pt x="236" y="73"/>
                  </a:lnTo>
                  <a:lnTo>
                    <a:pt x="226" y="63"/>
                  </a:lnTo>
                  <a:lnTo>
                    <a:pt x="218" y="53"/>
                  </a:lnTo>
                  <a:lnTo>
                    <a:pt x="209" y="44"/>
                  </a:lnTo>
                  <a:lnTo>
                    <a:pt x="202" y="36"/>
                  </a:lnTo>
                  <a:lnTo>
                    <a:pt x="194" y="27"/>
                  </a:lnTo>
                  <a:lnTo>
                    <a:pt x="187" y="19"/>
                  </a:lnTo>
                  <a:lnTo>
                    <a:pt x="182" y="13"/>
                  </a:lnTo>
                  <a:lnTo>
                    <a:pt x="178" y="8"/>
                  </a:lnTo>
                  <a:lnTo>
                    <a:pt x="171" y="0"/>
                  </a:lnTo>
                  <a:lnTo>
                    <a:pt x="170" y="0"/>
                  </a:lnTo>
                  <a:lnTo>
                    <a:pt x="175" y="0"/>
                  </a:lnTo>
                  <a:lnTo>
                    <a:pt x="180" y="0"/>
                  </a:lnTo>
                  <a:lnTo>
                    <a:pt x="188" y="5"/>
                  </a:lnTo>
                  <a:lnTo>
                    <a:pt x="197" y="8"/>
                  </a:lnTo>
                  <a:lnTo>
                    <a:pt x="211" y="13"/>
                  </a:lnTo>
                  <a:lnTo>
                    <a:pt x="224" y="19"/>
                  </a:lnTo>
                  <a:lnTo>
                    <a:pt x="240" y="25"/>
                  </a:lnTo>
                  <a:lnTo>
                    <a:pt x="254" y="31"/>
                  </a:lnTo>
                  <a:lnTo>
                    <a:pt x="269" y="37"/>
                  </a:lnTo>
                  <a:lnTo>
                    <a:pt x="284" y="44"/>
                  </a:lnTo>
                  <a:lnTo>
                    <a:pt x="302" y="51"/>
                  </a:lnTo>
                  <a:lnTo>
                    <a:pt x="317" y="58"/>
                  </a:lnTo>
                  <a:lnTo>
                    <a:pt x="334" y="67"/>
                  </a:lnTo>
                  <a:lnTo>
                    <a:pt x="350" y="73"/>
                  </a:lnTo>
                  <a:lnTo>
                    <a:pt x="365" y="82"/>
                  </a:lnTo>
                  <a:lnTo>
                    <a:pt x="377" y="89"/>
                  </a:lnTo>
                  <a:lnTo>
                    <a:pt x="389" y="96"/>
                  </a:lnTo>
                  <a:lnTo>
                    <a:pt x="399" y="103"/>
                  </a:lnTo>
                  <a:lnTo>
                    <a:pt x="413" y="113"/>
                  </a:lnTo>
                  <a:lnTo>
                    <a:pt x="423" y="118"/>
                  </a:lnTo>
                  <a:lnTo>
                    <a:pt x="434" y="128"/>
                  </a:lnTo>
                  <a:lnTo>
                    <a:pt x="444" y="137"/>
                  </a:lnTo>
                  <a:lnTo>
                    <a:pt x="454" y="145"/>
                  </a:lnTo>
                  <a:lnTo>
                    <a:pt x="461" y="156"/>
                  </a:lnTo>
                  <a:lnTo>
                    <a:pt x="471" y="164"/>
                  </a:lnTo>
                  <a:lnTo>
                    <a:pt x="478" y="174"/>
                  </a:lnTo>
                  <a:lnTo>
                    <a:pt x="488" y="186"/>
                  </a:lnTo>
                  <a:lnTo>
                    <a:pt x="494" y="197"/>
                  </a:lnTo>
                  <a:lnTo>
                    <a:pt x="502" y="209"/>
                  </a:lnTo>
                  <a:lnTo>
                    <a:pt x="509" y="222"/>
                  </a:lnTo>
                  <a:lnTo>
                    <a:pt x="518" y="238"/>
                  </a:lnTo>
                  <a:lnTo>
                    <a:pt x="523" y="253"/>
                  </a:lnTo>
                  <a:lnTo>
                    <a:pt x="526" y="267"/>
                  </a:lnTo>
                  <a:lnTo>
                    <a:pt x="531" y="281"/>
                  </a:lnTo>
                  <a:lnTo>
                    <a:pt x="536" y="294"/>
                  </a:lnTo>
                  <a:lnTo>
                    <a:pt x="536" y="308"/>
                  </a:lnTo>
                  <a:lnTo>
                    <a:pt x="540" y="322"/>
                  </a:lnTo>
                  <a:lnTo>
                    <a:pt x="542" y="336"/>
                  </a:lnTo>
                  <a:lnTo>
                    <a:pt x="545" y="349"/>
                  </a:lnTo>
                  <a:lnTo>
                    <a:pt x="545" y="363"/>
                  </a:lnTo>
                  <a:lnTo>
                    <a:pt x="545" y="378"/>
                  </a:lnTo>
                  <a:lnTo>
                    <a:pt x="543" y="392"/>
                  </a:lnTo>
                  <a:lnTo>
                    <a:pt x="542" y="406"/>
                  </a:lnTo>
                  <a:lnTo>
                    <a:pt x="538" y="420"/>
                  </a:lnTo>
                  <a:lnTo>
                    <a:pt x="536" y="433"/>
                  </a:lnTo>
                  <a:lnTo>
                    <a:pt x="535" y="447"/>
                  </a:lnTo>
                  <a:lnTo>
                    <a:pt x="531" y="462"/>
                  </a:lnTo>
                  <a:lnTo>
                    <a:pt x="526" y="474"/>
                  </a:lnTo>
                  <a:lnTo>
                    <a:pt x="523" y="490"/>
                  </a:lnTo>
                  <a:lnTo>
                    <a:pt x="518" y="502"/>
                  </a:lnTo>
                  <a:lnTo>
                    <a:pt x="514" y="514"/>
                  </a:lnTo>
                  <a:lnTo>
                    <a:pt x="509" y="524"/>
                  </a:lnTo>
                  <a:lnTo>
                    <a:pt x="507" y="536"/>
                  </a:lnTo>
                  <a:lnTo>
                    <a:pt x="502" y="546"/>
                  </a:lnTo>
                  <a:lnTo>
                    <a:pt x="499" y="558"/>
                  </a:lnTo>
                  <a:lnTo>
                    <a:pt x="490" y="569"/>
                  </a:lnTo>
                  <a:lnTo>
                    <a:pt x="485" y="579"/>
                  </a:lnTo>
                  <a:lnTo>
                    <a:pt x="475" y="588"/>
                  </a:lnTo>
                  <a:lnTo>
                    <a:pt x="468" y="600"/>
                  </a:lnTo>
                  <a:lnTo>
                    <a:pt x="456" y="608"/>
                  </a:lnTo>
                  <a:lnTo>
                    <a:pt x="444" y="618"/>
                  </a:lnTo>
                  <a:lnTo>
                    <a:pt x="428" y="630"/>
                  </a:lnTo>
                  <a:lnTo>
                    <a:pt x="413" y="642"/>
                  </a:lnTo>
                  <a:lnTo>
                    <a:pt x="404" y="646"/>
                  </a:lnTo>
                  <a:lnTo>
                    <a:pt x="396" y="649"/>
                  </a:lnTo>
                  <a:lnTo>
                    <a:pt x="387" y="653"/>
                  </a:lnTo>
                  <a:lnTo>
                    <a:pt x="382" y="656"/>
                  </a:lnTo>
                  <a:lnTo>
                    <a:pt x="367" y="661"/>
                  </a:lnTo>
                  <a:lnTo>
                    <a:pt x="353" y="666"/>
                  </a:lnTo>
                  <a:lnTo>
                    <a:pt x="339" y="670"/>
                  </a:lnTo>
                  <a:lnTo>
                    <a:pt x="329" y="675"/>
                  </a:lnTo>
                  <a:lnTo>
                    <a:pt x="317" y="678"/>
                  </a:lnTo>
                  <a:lnTo>
                    <a:pt x="307" y="682"/>
                  </a:lnTo>
                  <a:lnTo>
                    <a:pt x="295" y="685"/>
                  </a:lnTo>
                  <a:lnTo>
                    <a:pt x="284" y="689"/>
                  </a:lnTo>
                  <a:lnTo>
                    <a:pt x="274" y="694"/>
                  </a:lnTo>
                  <a:lnTo>
                    <a:pt x="266" y="701"/>
                  </a:lnTo>
                  <a:lnTo>
                    <a:pt x="255" y="707"/>
                  </a:lnTo>
                  <a:lnTo>
                    <a:pt x="245" y="716"/>
                  </a:lnTo>
                  <a:lnTo>
                    <a:pt x="235" y="726"/>
                  </a:lnTo>
                  <a:lnTo>
                    <a:pt x="224" y="742"/>
                  </a:lnTo>
                  <a:lnTo>
                    <a:pt x="216" y="749"/>
                  </a:lnTo>
                  <a:lnTo>
                    <a:pt x="211" y="757"/>
                  </a:lnTo>
                  <a:lnTo>
                    <a:pt x="206" y="767"/>
                  </a:lnTo>
                  <a:lnTo>
                    <a:pt x="200" y="776"/>
                  </a:lnTo>
                  <a:lnTo>
                    <a:pt x="195" y="786"/>
                  </a:lnTo>
                  <a:lnTo>
                    <a:pt x="194" y="795"/>
                  </a:lnTo>
                  <a:lnTo>
                    <a:pt x="190" y="805"/>
                  </a:lnTo>
                  <a:lnTo>
                    <a:pt x="188" y="815"/>
                  </a:lnTo>
                  <a:lnTo>
                    <a:pt x="185" y="824"/>
                  </a:lnTo>
                  <a:lnTo>
                    <a:pt x="183" y="834"/>
                  </a:lnTo>
                  <a:lnTo>
                    <a:pt x="182" y="845"/>
                  </a:lnTo>
                  <a:lnTo>
                    <a:pt x="182" y="857"/>
                  </a:lnTo>
                  <a:lnTo>
                    <a:pt x="180" y="869"/>
                  </a:lnTo>
                  <a:lnTo>
                    <a:pt x="180" y="881"/>
                  </a:lnTo>
                  <a:lnTo>
                    <a:pt x="180" y="894"/>
                  </a:lnTo>
                  <a:lnTo>
                    <a:pt x="182" y="908"/>
                  </a:lnTo>
                  <a:lnTo>
                    <a:pt x="26" y="917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48"/>
            <p:cNvSpPr>
              <a:spLocks/>
            </p:cNvSpPr>
            <p:nvPr/>
          </p:nvSpPr>
          <p:spPr bwMode="auto">
            <a:xfrm>
              <a:off x="4674" y="817"/>
              <a:ext cx="215" cy="313"/>
            </a:xfrm>
            <a:custGeom>
              <a:avLst/>
              <a:gdLst>
                <a:gd name="T0" fmla="*/ 2 w 430"/>
                <a:gd name="T1" fmla="*/ 149 h 627"/>
                <a:gd name="T2" fmla="*/ 4 w 430"/>
                <a:gd name="T3" fmla="*/ 142 h 627"/>
                <a:gd name="T4" fmla="*/ 9 w 430"/>
                <a:gd name="T5" fmla="*/ 134 h 627"/>
                <a:gd name="T6" fmla="*/ 14 w 430"/>
                <a:gd name="T7" fmla="*/ 124 h 627"/>
                <a:gd name="T8" fmla="*/ 22 w 430"/>
                <a:gd name="T9" fmla="*/ 116 h 627"/>
                <a:gd name="T10" fmla="*/ 30 w 430"/>
                <a:gd name="T11" fmla="*/ 108 h 627"/>
                <a:gd name="T12" fmla="*/ 38 w 430"/>
                <a:gd name="T13" fmla="*/ 100 h 627"/>
                <a:gd name="T14" fmla="*/ 45 w 430"/>
                <a:gd name="T15" fmla="*/ 94 h 627"/>
                <a:gd name="T16" fmla="*/ 53 w 430"/>
                <a:gd name="T17" fmla="*/ 89 h 627"/>
                <a:gd name="T18" fmla="*/ 60 w 430"/>
                <a:gd name="T19" fmla="*/ 84 h 627"/>
                <a:gd name="T20" fmla="*/ 67 w 430"/>
                <a:gd name="T21" fmla="*/ 81 h 627"/>
                <a:gd name="T22" fmla="*/ 73 w 430"/>
                <a:gd name="T23" fmla="*/ 77 h 627"/>
                <a:gd name="T24" fmla="*/ 79 w 430"/>
                <a:gd name="T25" fmla="*/ 74 h 627"/>
                <a:gd name="T26" fmla="*/ 83 w 430"/>
                <a:gd name="T27" fmla="*/ 68 h 627"/>
                <a:gd name="T28" fmla="*/ 85 w 430"/>
                <a:gd name="T29" fmla="*/ 60 h 627"/>
                <a:gd name="T30" fmla="*/ 85 w 430"/>
                <a:gd name="T31" fmla="*/ 51 h 627"/>
                <a:gd name="T32" fmla="*/ 84 w 430"/>
                <a:gd name="T33" fmla="*/ 45 h 627"/>
                <a:gd name="T34" fmla="*/ 83 w 430"/>
                <a:gd name="T35" fmla="*/ 38 h 627"/>
                <a:gd name="T36" fmla="*/ 81 w 430"/>
                <a:gd name="T37" fmla="*/ 32 h 627"/>
                <a:gd name="T38" fmla="*/ 80 w 430"/>
                <a:gd name="T39" fmla="*/ 25 h 627"/>
                <a:gd name="T40" fmla="*/ 79 w 430"/>
                <a:gd name="T41" fmla="*/ 19 h 627"/>
                <a:gd name="T42" fmla="*/ 77 w 430"/>
                <a:gd name="T43" fmla="*/ 12 h 627"/>
                <a:gd name="T44" fmla="*/ 75 w 430"/>
                <a:gd name="T45" fmla="*/ 5 h 627"/>
                <a:gd name="T46" fmla="*/ 73 w 430"/>
                <a:gd name="T47" fmla="*/ 0 h 627"/>
                <a:gd name="T48" fmla="*/ 77 w 430"/>
                <a:gd name="T49" fmla="*/ 3 h 627"/>
                <a:gd name="T50" fmla="*/ 84 w 430"/>
                <a:gd name="T51" fmla="*/ 9 h 627"/>
                <a:gd name="T52" fmla="*/ 91 w 430"/>
                <a:gd name="T53" fmla="*/ 17 h 627"/>
                <a:gd name="T54" fmla="*/ 97 w 430"/>
                <a:gd name="T55" fmla="*/ 27 h 627"/>
                <a:gd name="T56" fmla="*/ 102 w 430"/>
                <a:gd name="T57" fmla="*/ 37 h 627"/>
                <a:gd name="T58" fmla="*/ 106 w 430"/>
                <a:gd name="T59" fmla="*/ 48 h 627"/>
                <a:gd name="T60" fmla="*/ 107 w 430"/>
                <a:gd name="T61" fmla="*/ 57 h 627"/>
                <a:gd name="T62" fmla="*/ 108 w 430"/>
                <a:gd name="T63" fmla="*/ 67 h 627"/>
                <a:gd name="T64" fmla="*/ 106 w 430"/>
                <a:gd name="T65" fmla="*/ 75 h 627"/>
                <a:gd name="T66" fmla="*/ 104 w 430"/>
                <a:gd name="T67" fmla="*/ 84 h 627"/>
                <a:gd name="T68" fmla="*/ 99 w 430"/>
                <a:gd name="T69" fmla="*/ 91 h 627"/>
                <a:gd name="T70" fmla="*/ 93 w 430"/>
                <a:gd name="T71" fmla="*/ 98 h 627"/>
                <a:gd name="T72" fmla="*/ 87 w 430"/>
                <a:gd name="T73" fmla="*/ 104 h 627"/>
                <a:gd name="T74" fmla="*/ 80 w 430"/>
                <a:gd name="T75" fmla="*/ 110 h 627"/>
                <a:gd name="T76" fmla="*/ 72 w 430"/>
                <a:gd name="T77" fmla="*/ 114 h 627"/>
                <a:gd name="T78" fmla="*/ 65 w 430"/>
                <a:gd name="T79" fmla="*/ 118 h 627"/>
                <a:gd name="T80" fmla="*/ 57 w 430"/>
                <a:gd name="T81" fmla="*/ 122 h 627"/>
                <a:gd name="T82" fmla="*/ 49 w 430"/>
                <a:gd name="T83" fmla="*/ 129 h 627"/>
                <a:gd name="T84" fmla="*/ 45 w 430"/>
                <a:gd name="T85" fmla="*/ 138 h 627"/>
                <a:gd name="T86" fmla="*/ 41 w 430"/>
                <a:gd name="T87" fmla="*/ 149 h 627"/>
                <a:gd name="T88" fmla="*/ 40 w 430"/>
                <a:gd name="T89" fmla="*/ 155 h 627"/>
                <a:gd name="T90" fmla="*/ 0 w 430"/>
                <a:gd name="T91" fmla="*/ 153 h 6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30" h="627">
                  <a:moveTo>
                    <a:pt x="0" y="613"/>
                  </a:moveTo>
                  <a:lnTo>
                    <a:pt x="0" y="608"/>
                  </a:lnTo>
                  <a:lnTo>
                    <a:pt x="5" y="598"/>
                  </a:lnTo>
                  <a:lnTo>
                    <a:pt x="5" y="587"/>
                  </a:lnTo>
                  <a:lnTo>
                    <a:pt x="10" y="581"/>
                  </a:lnTo>
                  <a:lnTo>
                    <a:pt x="15" y="570"/>
                  </a:lnTo>
                  <a:lnTo>
                    <a:pt x="22" y="560"/>
                  </a:lnTo>
                  <a:lnTo>
                    <a:pt x="26" y="548"/>
                  </a:lnTo>
                  <a:lnTo>
                    <a:pt x="33" y="536"/>
                  </a:lnTo>
                  <a:lnTo>
                    <a:pt x="38" y="522"/>
                  </a:lnTo>
                  <a:lnTo>
                    <a:pt x="48" y="512"/>
                  </a:lnTo>
                  <a:lnTo>
                    <a:pt x="55" y="498"/>
                  </a:lnTo>
                  <a:lnTo>
                    <a:pt x="65" y="486"/>
                  </a:lnTo>
                  <a:lnTo>
                    <a:pt x="74" y="474"/>
                  </a:lnTo>
                  <a:lnTo>
                    <a:pt x="86" y="464"/>
                  </a:lnTo>
                  <a:lnTo>
                    <a:pt x="96" y="452"/>
                  </a:lnTo>
                  <a:lnTo>
                    <a:pt x="106" y="442"/>
                  </a:lnTo>
                  <a:lnTo>
                    <a:pt x="117" y="432"/>
                  </a:lnTo>
                  <a:lnTo>
                    <a:pt x="129" y="423"/>
                  </a:lnTo>
                  <a:lnTo>
                    <a:pt x="137" y="413"/>
                  </a:lnTo>
                  <a:lnTo>
                    <a:pt x="149" y="402"/>
                  </a:lnTo>
                  <a:lnTo>
                    <a:pt x="159" y="396"/>
                  </a:lnTo>
                  <a:lnTo>
                    <a:pt x="171" y="387"/>
                  </a:lnTo>
                  <a:lnTo>
                    <a:pt x="180" y="378"/>
                  </a:lnTo>
                  <a:lnTo>
                    <a:pt x="192" y="370"/>
                  </a:lnTo>
                  <a:lnTo>
                    <a:pt x="201" y="363"/>
                  </a:lnTo>
                  <a:lnTo>
                    <a:pt x="211" y="356"/>
                  </a:lnTo>
                  <a:lnTo>
                    <a:pt x="221" y="349"/>
                  </a:lnTo>
                  <a:lnTo>
                    <a:pt x="230" y="344"/>
                  </a:lnTo>
                  <a:lnTo>
                    <a:pt x="240" y="339"/>
                  </a:lnTo>
                  <a:lnTo>
                    <a:pt x="249" y="334"/>
                  </a:lnTo>
                  <a:lnTo>
                    <a:pt x="255" y="329"/>
                  </a:lnTo>
                  <a:lnTo>
                    <a:pt x="266" y="324"/>
                  </a:lnTo>
                  <a:lnTo>
                    <a:pt x="273" y="318"/>
                  </a:lnTo>
                  <a:lnTo>
                    <a:pt x="283" y="315"/>
                  </a:lnTo>
                  <a:lnTo>
                    <a:pt x="290" y="310"/>
                  </a:lnTo>
                  <a:lnTo>
                    <a:pt x="300" y="305"/>
                  </a:lnTo>
                  <a:lnTo>
                    <a:pt x="307" y="301"/>
                  </a:lnTo>
                  <a:lnTo>
                    <a:pt x="315" y="296"/>
                  </a:lnTo>
                  <a:lnTo>
                    <a:pt x="319" y="288"/>
                  </a:lnTo>
                  <a:lnTo>
                    <a:pt x="326" y="281"/>
                  </a:lnTo>
                  <a:lnTo>
                    <a:pt x="331" y="272"/>
                  </a:lnTo>
                  <a:lnTo>
                    <a:pt x="334" y="265"/>
                  </a:lnTo>
                  <a:lnTo>
                    <a:pt x="336" y="255"/>
                  </a:lnTo>
                  <a:lnTo>
                    <a:pt x="339" y="243"/>
                  </a:lnTo>
                  <a:lnTo>
                    <a:pt x="339" y="229"/>
                  </a:lnTo>
                  <a:lnTo>
                    <a:pt x="341" y="217"/>
                  </a:lnTo>
                  <a:lnTo>
                    <a:pt x="338" y="207"/>
                  </a:lnTo>
                  <a:lnTo>
                    <a:pt x="338" y="198"/>
                  </a:lnTo>
                  <a:lnTo>
                    <a:pt x="334" y="190"/>
                  </a:lnTo>
                  <a:lnTo>
                    <a:pt x="334" y="181"/>
                  </a:lnTo>
                  <a:lnTo>
                    <a:pt x="333" y="173"/>
                  </a:lnTo>
                  <a:lnTo>
                    <a:pt x="333" y="162"/>
                  </a:lnTo>
                  <a:lnTo>
                    <a:pt x="329" y="154"/>
                  </a:lnTo>
                  <a:lnTo>
                    <a:pt x="329" y="145"/>
                  </a:lnTo>
                  <a:lnTo>
                    <a:pt x="326" y="137"/>
                  </a:lnTo>
                  <a:lnTo>
                    <a:pt x="324" y="128"/>
                  </a:lnTo>
                  <a:lnTo>
                    <a:pt x="321" y="118"/>
                  </a:lnTo>
                  <a:lnTo>
                    <a:pt x="321" y="111"/>
                  </a:lnTo>
                  <a:lnTo>
                    <a:pt x="317" y="101"/>
                  </a:lnTo>
                  <a:lnTo>
                    <a:pt x="317" y="92"/>
                  </a:lnTo>
                  <a:lnTo>
                    <a:pt x="314" y="84"/>
                  </a:lnTo>
                  <a:lnTo>
                    <a:pt x="314" y="77"/>
                  </a:lnTo>
                  <a:lnTo>
                    <a:pt x="310" y="66"/>
                  </a:lnTo>
                  <a:lnTo>
                    <a:pt x="309" y="58"/>
                  </a:lnTo>
                  <a:lnTo>
                    <a:pt x="305" y="49"/>
                  </a:lnTo>
                  <a:lnTo>
                    <a:pt x="303" y="44"/>
                  </a:lnTo>
                  <a:lnTo>
                    <a:pt x="300" y="30"/>
                  </a:lnTo>
                  <a:lnTo>
                    <a:pt x="298" y="20"/>
                  </a:lnTo>
                  <a:lnTo>
                    <a:pt x="293" y="10"/>
                  </a:lnTo>
                  <a:lnTo>
                    <a:pt x="291" y="3"/>
                  </a:lnTo>
                  <a:lnTo>
                    <a:pt x="291" y="0"/>
                  </a:lnTo>
                  <a:lnTo>
                    <a:pt x="295" y="1"/>
                  </a:lnTo>
                  <a:lnTo>
                    <a:pt x="302" y="10"/>
                  </a:lnTo>
                  <a:lnTo>
                    <a:pt x="307" y="15"/>
                  </a:lnTo>
                  <a:lnTo>
                    <a:pt x="315" y="22"/>
                  </a:lnTo>
                  <a:lnTo>
                    <a:pt x="324" y="30"/>
                  </a:lnTo>
                  <a:lnTo>
                    <a:pt x="333" y="39"/>
                  </a:lnTo>
                  <a:lnTo>
                    <a:pt x="343" y="49"/>
                  </a:lnTo>
                  <a:lnTo>
                    <a:pt x="351" y="60"/>
                  </a:lnTo>
                  <a:lnTo>
                    <a:pt x="362" y="70"/>
                  </a:lnTo>
                  <a:lnTo>
                    <a:pt x="370" y="84"/>
                  </a:lnTo>
                  <a:lnTo>
                    <a:pt x="379" y="96"/>
                  </a:lnTo>
                  <a:lnTo>
                    <a:pt x="387" y="109"/>
                  </a:lnTo>
                  <a:lnTo>
                    <a:pt x="396" y="123"/>
                  </a:lnTo>
                  <a:lnTo>
                    <a:pt x="403" y="138"/>
                  </a:lnTo>
                  <a:lnTo>
                    <a:pt x="408" y="150"/>
                  </a:lnTo>
                  <a:lnTo>
                    <a:pt x="411" y="164"/>
                  </a:lnTo>
                  <a:lnTo>
                    <a:pt x="417" y="178"/>
                  </a:lnTo>
                  <a:lnTo>
                    <a:pt x="422" y="192"/>
                  </a:lnTo>
                  <a:lnTo>
                    <a:pt x="423" y="205"/>
                  </a:lnTo>
                  <a:lnTo>
                    <a:pt x="427" y="219"/>
                  </a:lnTo>
                  <a:lnTo>
                    <a:pt x="427" y="231"/>
                  </a:lnTo>
                  <a:lnTo>
                    <a:pt x="430" y="245"/>
                  </a:lnTo>
                  <a:lnTo>
                    <a:pt x="429" y="255"/>
                  </a:lnTo>
                  <a:lnTo>
                    <a:pt x="429" y="269"/>
                  </a:lnTo>
                  <a:lnTo>
                    <a:pt x="427" y="281"/>
                  </a:lnTo>
                  <a:lnTo>
                    <a:pt x="427" y="293"/>
                  </a:lnTo>
                  <a:lnTo>
                    <a:pt x="423" y="303"/>
                  </a:lnTo>
                  <a:lnTo>
                    <a:pt x="422" y="315"/>
                  </a:lnTo>
                  <a:lnTo>
                    <a:pt x="417" y="325"/>
                  </a:lnTo>
                  <a:lnTo>
                    <a:pt x="413" y="337"/>
                  </a:lnTo>
                  <a:lnTo>
                    <a:pt x="406" y="348"/>
                  </a:lnTo>
                  <a:lnTo>
                    <a:pt x="399" y="356"/>
                  </a:lnTo>
                  <a:lnTo>
                    <a:pt x="394" y="365"/>
                  </a:lnTo>
                  <a:lnTo>
                    <a:pt x="387" y="377"/>
                  </a:lnTo>
                  <a:lnTo>
                    <a:pt x="379" y="384"/>
                  </a:lnTo>
                  <a:lnTo>
                    <a:pt x="370" y="394"/>
                  </a:lnTo>
                  <a:lnTo>
                    <a:pt x="363" y="402"/>
                  </a:lnTo>
                  <a:lnTo>
                    <a:pt x="355" y="413"/>
                  </a:lnTo>
                  <a:lnTo>
                    <a:pt x="345" y="418"/>
                  </a:lnTo>
                  <a:lnTo>
                    <a:pt x="334" y="426"/>
                  </a:lnTo>
                  <a:lnTo>
                    <a:pt x="326" y="432"/>
                  </a:lnTo>
                  <a:lnTo>
                    <a:pt x="317" y="440"/>
                  </a:lnTo>
                  <a:lnTo>
                    <a:pt x="305" y="445"/>
                  </a:lnTo>
                  <a:lnTo>
                    <a:pt x="297" y="452"/>
                  </a:lnTo>
                  <a:lnTo>
                    <a:pt x="286" y="459"/>
                  </a:lnTo>
                  <a:lnTo>
                    <a:pt x="278" y="464"/>
                  </a:lnTo>
                  <a:lnTo>
                    <a:pt x="267" y="468"/>
                  </a:lnTo>
                  <a:lnTo>
                    <a:pt x="257" y="473"/>
                  </a:lnTo>
                  <a:lnTo>
                    <a:pt x="250" y="476"/>
                  </a:lnTo>
                  <a:lnTo>
                    <a:pt x="242" y="481"/>
                  </a:lnTo>
                  <a:lnTo>
                    <a:pt x="226" y="491"/>
                  </a:lnTo>
                  <a:lnTo>
                    <a:pt x="216" y="500"/>
                  </a:lnTo>
                  <a:lnTo>
                    <a:pt x="206" y="507"/>
                  </a:lnTo>
                  <a:lnTo>
                    <a:pt x="195" y="517"/>
                  </a:lnTo>
                  <a:lnTo>
                    <a:pt x="189" y="526"/>
                  </a:lnTo>
                  <a:lnTo>
                    <a:pt x="183" y="539"/>
                  </a:lnTo>
                  <a:lnTo>
                    <a:pt x="177" y="553"/>
                  </a:lnTo>
                  <a:lnTo>
                    <a:pt x="171" y="569"/>
                  </a:lnTo>
                  <a:lnTo>
                    <a:pt x="166" y="582"/>
                  </a:lnTo>
                  <a:lnTo>
                    <a:pt x="163" y="596"/>
                  </a:lnTo>
                  <a:lnTo>
                    <a:pt x="161" y="606"/>
                  </a:lnTo>
                  <a:lnTo>
                    <a:pt x="159" y="618"/>
                  </a:lnTo>
                  <a:lnTo>
                    <a:pt x="159" y="623"/>
                  </a:lnTo>
                  <a:lnTo>
                    <a:pt x="159" y="627"/>
                  </a:lnTo>
                  <a:lnTo>
                    <a:pt x="0" y="6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Let’s try some examples together…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990" y="1764460"/>
            <a:ext cx="5363029" cy="6096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/>
              <a:t>How many cm is 3.5 </a:t>
            </a:r>
            <a:r>
              <a:rPr lang="en-US" altLang="en-US" sz="2400" dirty="0" err="1" smtClean="0"/>
              <a:t>hm</a:t>
            </a:r>
            <a:r>
              <a:rPr lang="en-US" altLang="en-US" sz="2400" dirty="0" smtClean="0"/>
              <a:t>?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4390030" y="1710223"/>
            <a:ext cx="3962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>
                <a:solidFill>
                  <a:srgbClr val="292929"/>
                </a:solidFill>
              </a:rPr>
              <a:t>Given: 3</a:t>
            </a:r>
            <a:r>
              <a:rPr lang="en-US" altLang="en-US" sz="2000" b="1" dirty="0" smtClean="0">
                <a:solidFill>
                  <a:srgbClr val="292929"/>
                </a:solidFill>
              </a:rPr>
              <a:t>.5 </a:t>
            </a:r>
            <a:r>
              <a:rPr lang="en-US" altLang="en-US" sz="2000" b="1" dirty="0" err="1" smtClean="0">
                <a:solidFill>
                  <a:srgbClr val="292929"/>
                </a:solidFill>
              </a:rPr>
              <a:t>hm</a:t>
            </a:r>
            <a:endParaRPr lang="en-US" altLang="en-US" sz="2000" b="1" dirty="0">
              <a:solidFill>
                <a:srgbClr val="292929"/>
              </a:solidFill>
            </a:endParaRPr>
          </a:p>
          <a:p>
            <a:pPr algn="ctr"/>
            <a:r>
              <a:rPr lang="en-US" altLang="en-US" sz="2000" b="1" dirty="0">
                <a:solidFill>
                  <a:srgbClr val="292929"/>
                </a:solidFill>
              </a:rPr>
              <a:t>Want: </a:t>
            </a:r>
            <a:r>
              <a:rPr lang="en-US" altLang="en-US" sz="2000" b="1" dirty="0" smtClean="0">
                <a:solidFill>
                  <a:srgbClr val="292929"/>
                </a:solidFill>
              </a:rPr>
              <a:t># </a:t>
            </a:r>
            <a:r>
              <a:rPr lang="en-US" altLang="en-US" sz="2000" b="1" dirty="0" smtClean="0">
                <a:solidFill>
                  <a:srgbClr val="292929"/>
                </a:solidFill>
              </a:rPr>
              <a:t>cm</a:t>
            </a:r>
            <a:endParaRPr lang="en-US" altLang="en-US" sz="2000" b="1" dirty="0">
              <a:solidFill>
                <a:srgbClr val="292929"/>
              </a:solidFill>
            </a:endParaRPr>
          </a:p>
          <a:p>
            <a:pPr algn="ctr"/>
            <a:r>
              <a:rPr lang="en-US" altLang="en-US" sz="2000" b="1" dirty="0">
                <a:solidFill>
                  <a:srgbClr val="292929"/>
                </a:solidFill>
              </a:rPr>
              <a:t>Conversion: </a:t>
            </a:r>
            <a:r>
              <a:rPr lang="en-US" altLang="en-US" sz="2000" b="1" dirty="0" smtClean="0">
                <a:solidFill>
                  <a:srgbClr val="292929"/>
                </a:solidFill>
              </a:rPr>
              <a:t> 10000 </a:t>
            </a:r>
            <a:r>
              <a:rPr lang="en-US" altLang="en-US" sz="2000" b="1" dirty="0" smtClean="0">
                <a:solidFill>
                  <a:srgbClr val="292929"/>
                </a:solidFill>
              </a:rPr>
              <a:t>cm </a:t>
            </a:r>
            <a:r>
              <a:rPr lang="en-US" altLang="en-US" sz="2000" b="1" dirty="0">
                <a:solidFill>
                  <a:srgbClr val="292929"/>
                </a:solidFill>
              </a:rPr>
              <a:t>= </a:t>
            </a:r>
            <a:r>
              <a:rPr lang="en-US" altLang="en-US" sz="2000" b="1" dirty="0" smtClean="0">
                <a:solidFill>
                  <a:srgbClr val="292929"/>
                </a:solidFill>
              </a:rPr>
              <a:t>1 </a:t>
            </a:r>
            <a:r>
              <a:rPr lang="en-US" altLang="en-US" sz="2000" b="1" dirty="0" err="1" smtClean="0">
                <a:solidFill>
                  <a:srgbClr val="292929"/>
                </a:solidFill>
              </a:rPr>
              <a:t>hm</a:t>
            </a:r>
            <a:endParaRPr lang="en-US" altLang="en-US" sz="2000" b="1" dirty="0">
              <a:solidFill>
                <a:srgbClr val="292929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4800600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 smtClean="0">
                <a:solidFill>
                  <a:srgbClr val="292929"/>
                </a:solidFill>
              </a:rPr>
              <a:t>3.5 </a:t>
            </a:r>
            <a:r>
              <a:rPr lang="en-US" altLang="en-US" sz="2400" dirty="0" err="1" smtClean="0">
                <a:solidFill>
                  <a:srgbClr val="292929"/>
                </a:solidFill>
              </a:rPr>
              <a:t>hm</a:t>
            </a:r>
            <a:endParaRPr lang="en-US" altLang="en-US" sz="2400" u="sng" dirty="0">
              <a:solidFill>
                <a:srgbClr val="292929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2200" y="5257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292929"/>
                </a:solidFill>
              </a:rPr>
              <a:t>X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429000" y="4953000"/>
            <a:ext cx="1752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 dirty="0" smtClean="0">
                <a:solidFill>
                  <a:srgbClr val="292929"/>
                </a:solidFill>
              </a:rPr>
              <a:t>   10000  </a:t>
            </a:r>
            <a:r>
              <a:rPr lang="en-US" altLang="en-US" sz="2400" u="sng" dirty="0" smtClean="0">
                <a:solidFill>
                  <a:srgbClr val="292929"/>
                </a:solidFill>
              </a:rPr>
              <a:t>cm</a:t>
            </a:r>
            <a:endParaRPr lang="en-US" altLang="en-US" sz="2400" dirty="0">
              <a:solidFill>
                <a:srgbClr val="292929"/>
              </a:solidFill>
            </a:endParaRPr>
          </a:p>
          <a:p>
            <a:pPr algn="ctr"/>
            <a:r>
              <a:rPr lang="en-US" altLang="en-US" sz="2400" dirty="0" smtClean="0">
                <a:solidFill>
                  <a:srgbClr val="292929"/>
                </a:solidFill>
              </a:rPr>
              <a:t>    1     </a:t>
            </a:r>
            <a:r>
              <a:rPr lang="en-US" altLang="en-US" sz="2400" dirty="0" err="1" smtClean="0">
                <a:solidFill>
                  <a:srgbClr val="292929"/>
                </a:solidFill>
              </a:rPr>
              <a:t>hm</a:t>
            </a:r>
            <a:endParaRPr lang="en-US" altLang="en-US" sz="2400" u="sng" dirty="0">
              <a:solidFill>
                <a:srgbClr val="292929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292929"/>
                </a:solidFill>
              </a:rPr>
              <a:t>=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705600" y="4572000"/>
            <a:ext cx="17526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292929"/>
                </a:solidFill>
              </a:rPr>
              <a:t> </a:t>
            </a:r>
            <a:r>
              <a:rPr lang="en-US" altLang="en-US" sz="2400" dirty="0" smtClean="0">
                <a:solidFill>
                  <a:srgbClr val="292929"/>
                </a:solidFill>
              </a:rPr>
              <a:t>35000 </a:t>
            </a:r>
            <a:r>
              <a:rPr lang="en-US" altLang="en-US" sz="2400" dirty="0" smtClean="0">
                <a:solidFill>
                  <a:srgbClr val="292929"/>
                </a:solidFill>
              </a:rPr>
              <a:t>cm</a:t>
            </a:r>
            <a:endParaRPr lang="en-US" altLang="en-US" sz="2400" dirty="0">
              <a:solidFill>
                <a:srgbClr val="292929"/>
              </a:solidFill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1371600" y="5181600"/>
            <a:ext cx="457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4482152" y="5524500"/>
            <a:ext cx="457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292929"/>
              </a:solidFill>
            </a:endParaRPr>
          </a:p>
        </p:txBody>
      </p:sp>
      <p:pic>
        <p:nvPicPr>
          <p:cNvPr id="12" name="Picture 6" descr="http://sub.allaboutcircuits.com/images/00356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5" y="3015880"/>
            <a:ext cx="4880007" cy="146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55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Let’s try some examples together…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990" y="1764460"/>
            <a:ext cx="5363029" cy="6096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/>
              <a:t>How many km is 14258 m?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4390030" y="1710223"/>
            <a:ext cx="3962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Given: </a:t>
            </a:r>
            <a:r>
              <a:rPr lang="en-US" altLang="en-US" sz="2000" b="1" dirty="0" smtClean="0"/>
              <a:t>14258 meters</a:t>
            </a:r>
            <a:endParaRPr lang="en-US" altLang="en-US" sz="2000" b="1" dirty="0"/>
          </a:p>
          <a:p>
            <a:pPr algn="ctr"/>
            <a:r>
              <a:rPr lang="en-US" altLang="en-US" sz="2000" b="1" dirty="0"/>
              <a:t>Want: </a:t>
            </a:r>
            <a:r>
              <a:rPr lang="en-US" altLang="en-US" sz="2000" b="1" dirty="0" smtClean="0"/>
              <a:t># km</a:t>
            </a:r>
            <a:endParaRPr lang="en-US" altLang="en-US" sz="2000" b="1" dirty="0"/>
          </a:p>
          <a:p>
            <a:pPr algn="ctr"/>
            <a:r>
              <a:rPr lang="en-US" altLang="en-US" sz="2000" b="1" dirty="0"/>
              <a:t>Conversion: </a:t>
            </a:r>
            <a:r>
              <a:rPr lang="en-US" altLang="en-US" sz="2000" b="1" dirty="0" smtClean="0"/>
              <a:t> 1000 m </a:t>
            </a:r>
            <a:r>
              <a:rPr lang="en-US" altLang="en-US" sz="2000" b="1" dirty="0"/>
              <a:t>= </a:t>
            </a:r>
            <a:r>
              <a:rPr lang="en-US" altLang="en-US" sz="2000" b="1" dirty="0" smtClean="0"/>
              <a:t>1 km</a:t>
            </a:r>
            <a:endParaRPr lang="en-US" altLang="en-US" sz="2000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4800600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 smtClean="0"/>
              <a:t>14258 m</a:t>
            </a:r>
            <a:endParaRPr lang="en-US" altLang="en-US" sz="2400" u="sng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2200" y="5257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X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429000" y="4953000"/>
            <a:ext cx="1447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 dirty="0" smtClean="0"/>
              <a:t>   1   km</a:t>
            </a:r>
            <a:endParaRPr lang="en-US" altLang="en-US" sz="2400" dirty="0"/>
          </a:p>
          <a:p>
            <a:pPr algn="ctr"/>
            <a:r>
              <a:rPr lang="en-US" altLang="en-US" sz="2400" dirty="0" smtClean="0"/>
              <a:t>1000 m</a:t>
            </a:r>
            <a:endParaRPr lang="en-US" altLang="en-US" sz="2400" u="sng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=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705600" y="4572000"/>
            <a:ext cx="17526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 smtClean="0"/>
              <a:t>14.258 km</a:t>
            </a:r>
            <a:endParaRPr lang="en-US" altLang="en-US" sz="2400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1480782" y="5127364"/>
            <a:ext cx="457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4282281" y="5463654"/>
            <a:ext cx="457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" name="Picture 6" descr="http://sub.allaboutcircuits.com/images/00356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5" y="3015880"/>
            <a:ext cx="4880007" cy="146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1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Let’s try some examples together…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9029" y="1859756"/>
            <a:ext cx="4841875" cy="6096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How old are you in days?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4953000" y="1859756"/>
            <a:ext cx="3962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Given: </a:t>
            </a:r>
            <a:r>
              <a:rPr lang="en-US" altLang="en-US" sz="2000" b="1" dirty="0" smtClean="0"/>
              <a:t>16 </a:t>
            </a:r>
            <a:r>
              <a:rPr lang="en-US" altLang="en-US" sz="2000" b="1" dirty="0"/>
              <a:t>years</a:t>
            </a:r>
          </a:p>
          <a:p>
            <a:pPr algn="ctr"/>
            <a:r>
              <a:rPr lang="en-US" altLang="en-US" sz="2000" b="1" dirty="0"/>
              <a:t>Want: # of days</a:t>
            </a:r>
          </a:p>
          <a:p>
            <a:pPr algn="ctr"/>
            <a:r>
              <a:rPr lang="en-US" altLang="en-US" sz="2000" b="1" dirty="0"/>
              <a:t>Conversion: 365 days = one year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4114800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 smtClean="0"/>
              <a:t>16 </a:t>
            </a:r>
            <a:r>
              <a:rPr lang="en-US" altLang="en-US" sz="2400" dirty="0"/>
              <a:t>years</a:t>
            </a:r>
          </a:p>
          <a:p>
            <a:pPr algn="ctr"/>
            <a:endParaRPr lang="en-US" altLang="en-US" sz="2400" u="sng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4600" y="4572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X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581400" y="4267200"/>
            <a:ext cx="1447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/>
              <a:t>365 days</a:t>
            </a:r>
            <a:endParaRPr lang="en-US" altLang="en-US" sz="2400"/>
          </a:p>
          <a:p>
            <a:pPr algn="ctr"/>
            <a:r>
              <a:rPr lang="en-US" altLang="en-US" sz="2400"/>
              <a:t>1 year</a:t>
            </a:r>
            <a:endParaRPr lang="en-US" altLang="en-US" sz="2400" u="sng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715000" y="46482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=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58000" y="3886200"/>
            <a:ext cx="17526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 smtClean="0"/>
              <a:t>5840 </a:t>
            </a:r>
            <a:r>
              <a:rPr lang="en-US" altLang="en-US" sz="2400" dirty="0"/>
              <a:t>days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1524000" y="4419600"/>
            <a:ext cx="457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4191000" y="4876800"/>
            <a:ext cx="457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1" y="225425"/>
            <a:ext cx="2362200" cy="1143000"/>
          </a:xfrm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 dirty="0" smtClean="0">
                <a:solidFill>
                  <a:srgbClr val="FFA27C"/>
                </a:solidFill>
                <a:latin typeface="Comic Sans MS" panose="030F0702030302020204" pitchFamily="66" charset="0"/>
              </a:rPr>
              <a:t>Equalities</a:t>
            </a:r>
            <a:r>
              <a:rPr lang="en-US" altLang="en-US" dirty="0" smtClean="0"/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96" y="1895931"/>
            <a:ext cx="9049204" cy="38190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State the length of the green line in two different units…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228600" y="2743200"/>
            <a:ext cx="1828800" cy="32932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</a:rPr>
              <a:t>1.0 </a:t>
            </a:r>
            <a:r>
              <a:rPr lang="en-US" sz="3200" dirty="0">
                <a:latin typeface="+mn-lt"/>
              </a:rPr>
              <a:t>in.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8F8F8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 smtClean="0">
              <a:solidFill>
                <a:srgbClr val="F8F8F8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8F8F8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</a:rPr>
              <a:t>2.54 </a:t>
            </a:r>
            <a:r>
              <a:rPr lang="en-US" sz="3200" dirty="0">
                <a:latin typeface="+mn-lt"/>
              </a:rPr>
              <a:t>cm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8F8F8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329" y="2952524"/>
            <a:ext cx="5468471" cy="2171510"/>
          </a:xfrm>
          <a:prstGeom prst="rect">
            <a:avLst/>
          </a:prstGeom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072640" y="5257800"/>
            <a:ext cx="150876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057400" y="2743200"/>
            <a:ext cx="150876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3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xis design template">
  <a:themeElements>
    <a:clrScheme name="Axis design template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design template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design template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design template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design template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design template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design template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design template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design template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 design template</Template>
  <TotalTime>5853</TotalTime>
  <Words>906</Words>
  <Application>Microsoft Office PowerPoint</Application>
  <PresentationFormat>On-screen Show (4:3)</PresentationFormat>
  <Paragraphs>198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Comic Sans MS</vt:lpstr>
      <vt:lpstr>Times New Roman</vt:lpstr>
      <vt:lpstr>Wingdings</vt:lpstr>
      <vt:lpstr>Axis design template</vt:lpstr>
      <vt:lpstr>Dimensional Analysis</vt:lpstr>
      <vt:lpstr>What is Dimensional Analysis?</vt:lpstr>
      <vt:lpstr>How Does Dimensional Analysis Work?</vt:lpstr>
      <vt:lpstr>Example</vt:lpstr>
      <vt:lpstr>Dimension Analysis Steps </vt:lpstr>
      <vt:lpstr>Let’s try some examples together…</vt:lpstr>
      <vt:lpstr>Let’s try some examples together…</vt:lpstr>
      <vt:lpstr>Let’s try some examples together…</vt:lpstr>
      <vt:lpstr>Equalities </vt:lpstr>
      <vt:lpstr>Let’s try some examples together…</vt:lpstr>
      <vt:lpstr>Now, you try…</vt:lpstr>
      <vt:lpstr>Multiple-Step Problems</vt:lpstr>
      <vt:lpstr> Learning Check  </vt:lpstr>
      <vt:lpstr>Combination Units</vt:lpstr>
      <vt:lpstr>Combination Units</vt:lpstr>
    </vt:vector>
  </TitlesOfParts>
  <Company>Fortbend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Dimensional Analysis</dc:title>
  <dc:creator>mary.mejia</dc:creator>
  <cp:lastModifiedBy>teacher</cp:lastModifiedBy>
  <cp:revision>43</cp:revision>
  <cp:lastPrinted>1601-01-01T00:00:00Z</cp:lastPrinted>
  <dcterms:created xsi:type="dcterms:W3CDTF">2009-08-27T20:21:41Z</dcterms:created>
  <dcterms:modified xsi:type="dcterms:W3CDTF">2017-01-05T21:39:51Z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TC102037551033</vt:lpwstr>
  </property>
</Properties>
</file>